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300" r:id="rId4"/>
    <p:sldId id="284" r:id="rId5"/>
    <p:sldId id="257" r:id="rId6"/>
    <p:sldId id="258" r:id="rId7"/>
    <p:sldId id="301" r:id="rId8"/>
    <p:sldId id="305" r:id="rId9"/>
    <p:sldId id="306" r:id="rId10"/>
    <p:sldId id="307" r:id="rId11"/>
    <p:sldId id="308" r:id="rId12"/>
    <p:sldId id="309" r:id="rId13"/>
    <p:sldId id="310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55" autoAdjust="0"/>
    <p:restoredTop sz="95161" autoAdjust="0"/>
  </p:normalViewPr>
  <p:slideViewPr>
    <p:cSldViewPr>
      <p:cViewPr>
        <p:scale>
          <a:sx n="80" d="100"/>
          <a:sy n="80" d="100"/>
        </p:scale>
        <p:origin x="-852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6215105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«Островки нетронутой природы»</a:t>
            </a:r>
            <a:b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643182"/>
            <a:ext cx="7200928" cy="39719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Особо охраняемые природные территории Костромской области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Виртуальное путешествие ко Дню заповедников в России</a:t>
            </a:r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ru-RU" sz="6000" b="1" i="1" dirty="0" err="1" smtClean="0">
                <a:solidFill>
                  <a:srgbClr val="FF0000"/>
                </a:solidFill>
              </a:rPr>
              <a:t>Кологривский</a:t>
            </a:r>
            <a:r>
              <a:rPr lang="ru-RU" sz="6000" b="1" i="1" dirty="0" smtClean="0">
                <a:solidFill>
                  <a:srgbClr val="FF0000"/>
                </a:solidFill>
              </a:rPr>
              <a:t> лес</a:t>
            </a:r>
            <a:endParaRPr lang="ru-RU" sz="6000" b="1" i="1" dirty="0">
              <a:solidFill>
                <a:srgbClr val="002060"/>
              </a:solidFill>
            </a:endParaRPr>
          </a:p>
        </p:txBody>
      </p:sp>
      <p:pic>
        <p:nvPicPr>
          <p:cNvPr id="3" name="Picture 2" descr="C:\Users\Детский отдел\OneDrive\Рабочий стол\1567435903_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7734611" cy="4104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38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7000"/>
              </a:lnSpc>
              <a:spcBef>
                <a:spcPts val="1000"/>
              </a:spcBef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2050" name="Picture 2" descr="C:\Users\Детский отдел\OneDrive\Рабочий стол\1567436263_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8583" y="714356"/>
            <a:ext cx="8021380" cy="4556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5553175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endParaRPr lang="ru-RU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Детский отдел\OneDrive\Рабочий стол\MHyQP600Hm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4429136" cy="3321852"/>
          </a:xfrm>
          <a:prstGeom prst="rect">
            <a:avLst/>
          </a:prstGeom>
          <a:noFill/>
        </p:spPr>
      </p:pic>
      <p:pic>
        <p:nvPicPr>
          <p:cNvPr id="3075" name="Picture 3" descr="C:\Users\Детский отдел\OneDrive\Рабочий стол\imgonline-com-ua-resize-lm705qtn8cfp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786190"/>
            <a:ext cx="5643601" cy="2941727"/>
          </a:xfrm>
          <a:prstGeom prst="rect">
            <a:avLst/>
          </a:prstGeom>
          <a:noFill/>
        </p:spPr>
      </p:pic>
      <p:pic>
        <p:nvPicPr>
          <p:cNvPr id="3076" name="Picture 4" descr="C:\Users\Детский отдел\OneDrive\Рабочий стол\2iFRtozdeB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71480"/>
            <a:ext cx="4005721" cy="292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5850414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Детский отдел\OneDrive\Рабочий стол\AsVai7Lqw3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5758584" cy="4196568"/>
          </a:xfrm>
          <a:prstGeom prst="rect">
            <a:avLst/>
          </a:prstGeom>
          <a:noFill/>
        </p:spPr>
      </p:pic>
      <p:pic>
        <p:nvPicPr>
          <p:cNvPr id="4099" name="Picture 3" descr="C:\Users\Детский отдел\OneDrive\Рабочий стол\R_afUPqgjw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429000"/>
            <a:ext cx="4357698" cy="326827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Государственный природный заказник «Преображенская роща»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sz="3600" dirty="0" err="1" smtClean="0">
                <a:solidFill>
                  <a:srgbClr val="002060"/>
                </a:solidFill>
              </a:rPr>
              <a:t>Парфеньевский</a:t>
            </a:r>
            <a:r>
              <a:rPr lang="ru-RU" sz="3600" dirty="0" smtClean="0">
                <a:solidFill>
                  <a:srgbClr val="002060"/>
                </a:solidFill>
              </a:rPr>
              <a:t> муниципальный округ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 descr="C:\Users\Детский отдел\OneDrive\Рабочий стол\xZTieQZj9p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53366"/>
            <a:ext cx="3714776" cy="4953035"/>
          </a:xfrm>
          <a:prstGeom prst="rect">
            <a:avLst/>
          </a:prstGeom>
          <a:noFill/>
        </p:spPr>
      </p:pic>
      <p:pic>
        <p:nvPicPr>
          <p:cNvPr id="5123" name="Picture 3" descr="C:\Users\Детский отдел\OneDrive\Рабочий стол\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643182"/>
            <a:ext cx="4786346" cy="3202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Мемориальный и природный музей-заповедник А.Н. Островского «</a:t>
            </a:r>
            <a:r>
              <a:rPr lang="ru-RU" sz="3600" b="1" i="1" dirty="0" err="1" smtClean="0">
                <a:solidFill>
                  <a:srgbClr val="FF0000"/>
                </a:solidFill>
              </a:rPr>
              <a:t>Щелыково</a:t>
            </a:r>
            <a:r>
              <a:rPr lang="ru-RU" sz="3600" b="1" i="1" dirty="0" smtClean="0">
                <a:solidFill>
                  <a:srgbClr val="FF0000"/>
                </a:solidFill>
              </a:rPr>
              <a:t>».</a:t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Щелыково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Островский район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Детский отдел\OneDrive\Рабочий стол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62097" y="2428861"/>
            <a:ext cx="5524547" cy="414341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етский отдел\OneDrive\Рабочий стол\870_653_fixedwidt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9315" y="642938"/>
            <a:ext cx="7305369" cy="54832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етский отдел\OneDrive\Рабочий стол\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4000528" cy="2667019"/>
          </a:xfrm>
          <a:prstGeom prst="rect">
            <a:avLst/>
          </a:prstGeom>
          <a:noFill/>
        </p:spPr>
      </p:pic>
      <p:pic>
        <p:nvPicPr>
          <p:cNvPr id="3075" name="Picture 3" descr="C:\Users\Детский отдел\OneDrive\Рабочий стол\kt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786190"/>
            <a:ext cx="4279905" cy="2864069"/>
          </a:xfrm>
          <a:prstGeom prst="rect">
            <a:avLst/>
          </a:prstGeom>
          <a:noFill/>
        </p:spPr>
      </p:pic>
      <p:pic>
        <p:nvPicPr>
          <p:cNvPr id="3076" name="Picture 4" descr="C:\Users\Детский отдел\OneDrive\Рабочий стол\0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929066"/>
            <a:ext cx="4006894" cy="2681280"/>
          </a:xfrm>
          <a:prstGeom prst="rect">
            <a:avLst/>
          </a:prstGeom>
          <a:noFill/>
        </p:spPr>
      </p:pic>
      <p:pic>
        <p:nvPicPr>
          <p:cNvPr id="3077" name="Picture 5" descr="C:\Users\Детский отдел\OneDrive\Рабочий стол\original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285728"/>
            <a:ext cx="2238390" cy="335758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50019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Музей-заповедник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«Костромская слобода»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г. Кострома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100" name="Picture 4" descr="C:\Users\Детский отдел\OneDrive\Рабочий стол\qZ9on-ud8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94027" y="2143125"/>
            <a:ext cx="5955945" cy="39830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Детский отдел\OneDrive\Рабочий стол\o8r0dPKov3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71268"/>
            <a:ext cx="8229600" cy="37869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Государственный </a:t>
            </a:r>
            <a:r>
              <a:rPr lang="ru-RU" b="1" i="1" dirty="0" err="1" smtClean="0">
                <a:solidFill>
                  <a:srgbClr val="FF0000"/>
                </a:solidFill>
              </a:rPr>
              <a:t>Сумароковский</a:t>
            </a:r>
            <a:r>
              <a:rPr lang="ru-RU" b="1" i="1" dirty="0" smtClean="0">
                <a:solidFill>
                  <a:srgbClr val="FF0000"/>
                </a:solidFill>
              </a:rPr>
              <a:t> лосиный заказник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sz="4000" dirty="0" err="1" smtClean="0">
                <a:solidFill>
                  <a:srgbClr val="0070C0"/>
                </a:solidFill>
              </a:rPr>
              <a:t>Красносельский</a:t>
            </a:r>
            <a:r>
              <a:rPr lang="ru-RU" sz="4000" dirty="0" smtClean="0">
                <a:solidFill>
                  <a:srgbClr val="0070C0"/>
                </a:solidFill>
              </a:rPr>
              <a:t> р-н, д. </a:t>
            </a:r>
            <a:r>
              <a:rPr lang="ru-RU" sz="4000" dirty="0" err="1" smtClean="0">
                <a:solidFill>
                  <a:srgbClr val="0070C0"/>
                </a:solidFill>
              </a:rPr>
              <a:t>Сумароково</a:t>
            </a:r>
            <a:endParaRPr lang="ru-RU" sz="4000" dirty="0">
              <a:solidFill>
                <a:srgbClr val="0070C0"/>
              </a:solidFill>
            </a:endParaRPr>
          </a:p>
        </p:txBody>
      </p:sp>
      <p:pic>
        <p:nvPicPr>
          <p:cNvPr id="6146" name="Picture 2" descr="C:\Users\Детский отдел\OneDrive\Рабочий стол\z4vaeqe1mi9122dur80pq32q47t9gglb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4266" y="2214563"/>
            <a:ext cx="5215467" cy="39116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етский отдел\OneDrive\Рабочий стол\f619235s-19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7576007" cy="505461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40</Words>
  <PresentationFormat>Экран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«Островки нетронутой природы»     </vt:lpstr>
      <vt:lpstr>Кологривский лес</vt:lpstr>
      <vt:lpstr> </vt:lpstr>
      <vt:lpstr>Слайд 4</vt:lpstr>
      <vt:lpstr>Слайд 5</vt:lpstr>
      <vt:lpstr>Государственный природный заказник «Преображенская роща» Парфеньевский муниципальный округ </vt:lpstr>
      <vt:lpstr>Мемориальный и природный музей-заповедник А.Н. Островского «Щелыково». с. Щелыково Островский район</vt:lpstr>
      <vt:lpstr>Слайд 8</vt:lpstr>
      <vt:lpstr>Слайд 9</vt:lpstr>
      <vt:lpstr>Музей-заповедник «Костромская слобода» г. Кострома</vt:lpstr>
      <vt:lpstr>Слайд 11</vt:lpstr>
      <vt:lpstr>Государственный Сумароковский лосиный заказник Красносельский р-н, д. Сумароково</vt:lpstr>
      <vt:lpstr>Слайд 13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Привлечение молодёжи в библиотеку. Работа с детьми и молодёжью в период пандемии</dc:title>
  <dc:creator>1</dc:creator>
  <cp:lastModifiedBy>Детский отдел</cp:lastModifiedBy>
  <cp:revision>115</cp:revision>
  <dcterms:created xsi:type="dcterms:W3CDTF">2020-12-05T11:56:42Z</dcterms:created>
  <dcterms:modified xsi:type="dcterms:W3CDTF">2022-06-28T08:19:27Z</dcterms:modified>
</cp:coreProperties>
</file>