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06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64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98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38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54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77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2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46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39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44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2809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954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0577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529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99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8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719BA-4AC8-4F28-8AB8-9186EEC836B6}" type="datetimeFigureOut">
              <a:rPr lang="ru-RU" smtClean="0"/>
              <a:pPr/>
              <a:t>25.11.2024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06DF7E6-7733-427C-97AC-841845E5D5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04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" y="497882"/>
            <a:ext cx="8832669" cy="3762512"/>
          </a:xfr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В</a:t>
            </a:r>
            <a:r>
              <a:rPr lang="ru-RU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осемь </a:t>
            </a:r>
            <a:r>
              <a:rPr lang="ru-RU" sz="6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книг </a:t>
            </a:r>
            <a:br>
              <a:rPr lang="ru-RU" sz="66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6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для </a:t>
            </a:r>
            <a:r>
              <a:rPr lang="ru-RU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молодежи или давайте </a:t>
            </a:r>
            <a:r>
              <a:rPr lang="ru-RU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снова читать </a:t>
            </a:r>
            <a:r>
              <a:rPr lang="ru-RU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классику</a:t>
            </a:r>
            <a:endParaRPr lang="ru-RU" sz="6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257" y="4260394"/>
            <a:ext cx="7482840" cy="2018485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иблиотекарь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Воронской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сельской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библиотеки – филиала МБУК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Судиславской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ЦБС</a:t>
            </a: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Артамонова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Е.И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5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3840" y="505897"/>
            <a:ext cx="7062457" cy="4305602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Самая требовательная, внимательная и серьезная аудитория – молодежь.</a:t>
            </a:r>
          </a:p>
          <a:p>
            <a:pPr algn="r">
              <a:lnSpc>
                <a:spcPct val="115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Что читают подростки последнее десятилетие? </a:t>
            </a:r>
          </a:p>
          <a:p>
            <a:pPr algn="r">
              <a:lnSpc>
                <a:spcPct val="115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Ребят старше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уже не интересуют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энциклопедии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сказки, ближе и понятнее становятся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фэнтези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историко-приключенческие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произведения, 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етективы, книги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современных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авторов.</a:t>
            </a:r>
          </a:p>
          <a:p>
            <a:pPr algn="r">
              <a:lnSpc>
                <a:spcPct val="115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может быть, пришло время снова читать классику. Ведь именно она помогает найти ответы на многие вопросы.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40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5725" y="278674"/>
            <a:ext cx="763741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3600" b="1" dirty="0" smtClean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smtClean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 smtClean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 всегда есть место </a:t>
            </a:r>
            <a:r>
              <a:rPr lang="ru-RU" sz="3200" b="1" dirty="0" smtClean="0">
                <a:ln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подвигу»</a:t>
            </a:r>
            <a:endParaRPr lang="ru-RU" sz="3200" b="1" dirty="0">
              <a:ln/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3211" y="144132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Пять совсем ещё юных девушек-зенитчиц под руководством старшины вступают в неравный бой с отрядом немецких диверсантов. Об этом великом, однако не попавшем в сводки военных событий подвиге повесть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Б.Васильева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зори здесь тихие…»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одно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самых проникновенных и трагических произведений о Великой Отечественной войне.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1" y="1134010"/>
            <a:ext cx="3408192" cy="532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63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3105" y="880965"/>
            <a:ext cx="5844653" cy="434158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endParaRPr lang="ru-RU" sz="2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17" y="585549"/>
            <a:ext cx="3800056" cy="54481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19633" y="585549"/>
            <a:ext cx="431506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Молодая гвардия» — роман советского писателя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Фадеева, посвящённый действовавшей в Краснодоне во время Великой Отечественной войны молодежной подпольной организации под названием «Молодая гвардия» (1942—1943), многие члены которой были казнены немецкими оккупантами.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показывает храбрость и силу духа участников подполья, которые за несколько месяцев проходят путь от беззаботных детей до самоотверженных мучеников.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«Молодая гвардия» - пример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настоящего героизма и патриотизма, заставляет хотя бы отдалённо прочувствовать важность и масштабность Великой Отечественной войны и задуматься о том, как важно до последнего защищать то, во что веришь. </a:t>
            </a:r>
          </a:p>
        </p:txBody>
      </p:sp>
    </p:spTree>
    <p:extLst>
      <p:ext uri="{BB962C8B-B14F-4D97-AF65-F5344CB8AC3E}">
        <p14:creationId xmlns:p14="http://schemas.microsoft.com/office/powerpoint/2010/main" val="315002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0810" y="462953"/>
            <a:ext cx="4789715" cy="5940088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Повесть о настоящем человеке» Бориса Полевого —  произведение, которое уже свыше семидесяти лет читают люди всей планеты. Подвиг летчика Алексея Маресьева, сражавшегося во время Великой Отечественной войны с немецкими захватчиками и потерявшего обе ноги, но выжившего и снова вернувшегося к штурвалу самолета, вызывает в сердцах миллионов гордость и заставляет поверить в безграничные силы человеческого духа.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Маресьев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ставший прототипом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главного героя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Повести о настоящем человеке»,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проявил необыкновенную силу воли, удивительное мужество, стойкость характера и огромное желание жить и продолжать подниматься в небо, чтобы и дальше служить своей Родине.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4" y="654775"/>
            <a:ext cx="3664675" cy="559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0" y="949234"/>
            <a:ext cx="3655699" cy="57120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28159" y="1354750"/>
            <a:ext cx="432380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главной героини повести </a:t>
            </a:r>
            <a:r>
              <a:rPr lang="ru-RU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В.Железникова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«Чучело»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поможет разобраться в отношениях со сверстниками многим современным школьникам. Ведь </a:t>
            </a:r>
            <a:r>
              <a:rPr lang="ru-RU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совсем не изобретение последних дней. И судя по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содержанию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тогда травили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ничуть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меньше, чем сейчас, и довольно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жёстко,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эта проблема сейчас очень насущна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долю главной героини Лены </a:t>
            </a:r>
            <a:r>
              <a:rPr lang="ru-RU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Бессольцевой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выпали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тяжелые испытания: равнодушие учителей, предательство друга, ненависть одноклассников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даже символическая «казнь». Но Лена оказалась сильной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храброй и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великодушной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Прощать и верить в человека может только очень сильная личность.</a:t>
            </a:r>
            <a:b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4123" y="25904"/>
            <a:ext cx="84097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«Все </a:t>
            </a:r>
            <a:r>
              <a:rPr lang="ru-RU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 люди, да не все </a:t>
            </a:r>
            <a:r>
              <a:rPr lang="ru-RU" sz="32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человеки</a:t>
            </a:r>
            <a:r>
              <a:rPr lang="ru-RU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В.И.Даль</a:t>
            </a:r>
            <a:r>
              <a:rPr lang="ru-RU" sz="2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) </a:t>
            </a:r>
            <a:endParaRPr lang="ru-RU" sz="2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9714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4286" y="983323"/>
            <a:ext cx="4683944" cy="5189113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Повесть Гавриила Николаевича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Троепольского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«Белый Бим, Черное ухо», опубликованная в 1971 году,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была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переведена на десятки языков и с тех пор живет вне времени и читательского возраста, Это трогательная история о сеттере по кличке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Бим, которому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предстоит узнать, что есть люди «хорошие», которые готовы ему помочь, и «плохие», которые попытаются использовать его в своих целях — или даже избавиться от него.</a:t>
            </a:r>
          </a:p>
          <a:p>
            <a:pPr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«Белый Бим Черное ухо» — повесть не просто о собаке и ее хозяине. Она о милосердии и жестокости, о дружбе и предательстве, а еще о преданности, на которую способен не каждый человек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38" y="313509"/>
            <a:ext cx="3920231" cy="621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4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80411" y="959173"/>
            <a:ext cx="4467497" cy="5755422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Повесть Аркадия Гайдара «Тимур и его команда»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пронизана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верой в светлое будущее, может, поэтому герои его живут и сегодня.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Тимуровское движение» — бескорыстно, не ради славы и похвалы, помогать старикам и семьям тех, кто ушёл на фронт, — захватило всю страну. Тайно совершая свои добрые дела, тимуровцы оставляли на воротах дома знак такого покровительства — пятиконечную звезду, олицетворявшую беззаветную любовь к Родине и готовность её защищать.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Тимуровское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движение не ушло. Сегодня таких людей называют волонтёрами.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02" y="1038965"/>
            <a:ext cx="3692435" cy="56756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329" y="115635"/>
            <a:ext cx="844192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 </a:t>
            </a:r>
            <a:r>
              <a:rPr lang="ru-RU" sz="3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 друг, кто потакает</a:t>
            </a:r>
            <a:r>
              <a:rPr lang="ru-RU" sz="3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тот, кто </a:t>
            </a:r>
            <a:r>
              <a:rPr lang="ru-RU" sz="3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помогает»</a:t>
            </a:r>
            <a:endParaRPr lang="ru-RU" sz="3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07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2331" y="880966"/>
            <a:ext cx="4515427" cy="4870564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Роман Вениамина Каверина "Два капитана" - одно из культовых произведений советской приключенческой литературы.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необыкновенная история 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настоящей дружбе, любви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предательстве и честности, о достижении своей цели, чего бы этого не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стоило. В поисках истины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главному герою Сане Григорьеву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пришлось принимать непростые, а порой и крайне тяжёлые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решения. Книга не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оставляет равнодушными уже несколько поколений читателей.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Бороться и искать, найти и 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сдаваться!» – этот девиз стал смыслом жизни героев романа, определил их характер.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6" r="32381"/>
          <a:stretch/>
        </p:blipFill>
        <p:spPr>
          <a:xfrm>
            <a:off x="470263" y="401682"/>
            <a:ext cx="3893318" cy="581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7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3" y="845165"/>
            <a:ext cx="3434402" cy="53988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40926" y="857854"/>
            <a:ext cx="4724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«12 стульев»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И.Ильфа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Е.Петрова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бессмертная классика, невероятный юмор и цепляющие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то, как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Остап Бендер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со своим «напарником» Кисой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Воробьяниновым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пытаются найти бриллианты мадам Петуховой, спрятанные в одном из 12 стульев мебельного гарнитура, стала поистине «народной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классикой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».Чуть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не над каждой фразой хочется остановиться и задуматься: настолько она ёмкая и необычная:  «почем опиум для народа?»,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«время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которое у нас есть, — это деньги, которых у нас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нет»,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«спасание утопающих — дело рук самих утопающих» и многие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другие. Неудивительно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популярность этого произведения так велика.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9638" y="0"/>
            <a:ext cx="84503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«400 </a:t>
            </a:r>
            <a:r>
              <a:rPr lang="ru-RU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сравнительно честных способов отъёма (увода) денег</a:t>
            </a:r>
            <a:r>
              <a:rPr lang="ru-RU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9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442</TotalTime>
  <Words>884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Monotype Corsiva</vt:lpstr>
      <vt:lpstr>Times New Roman</vt:lpstr>
      <vt:lpstr>Trebuchet MS</vt:lpstr>
      <vt:lpstr>Wingdings 3</vt:lpstr>
      <vt:lpstr>Грань</vt:lpstr>
      <vt:lpstr>Восемь книг  для молодежи или давайте снова читать классику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Круг чтения или  семь популярных книг  для молодежи</dc:title>
  <dc:creator>Анна Регула</dc:creator>
  <cp:lastModifiedBy>Пользователь</cp:lastModifiedBy>
  <cp:revision>24</cp:revision>
  <dcterms:created xsi:type="dcterms:W3CDTF">2016-06-27T05:20:59Z</dcterms:created>
  <dcterms:modified xsi:type="dcterms:W3CDTF">2024-11-25T12:04:41Z</dcterms:modified>
</cp:coreProperties>
</file>