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handoutMasterIdLst>
    <p:handoutMasterId r:id="rId37"/>
  </p:handoutMasterIdLst>
  <p:sldIdLst>
    <p:sldId id="256" r:id="rId3"/>
    <p:sldId id="258" r:id="rId4"/>
    <p:sldId id="257"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3" r:id="rId28"/>
    <p:sldId id="284" r:id="rId29"/>
    <p:sldId id="285" r:id="rId30"/>
    <p:sldId id="286" r:id="rId31"/>
    <p:sldId id="288" r:id="rId32"/>
    <p:sldId id="289" r:id="rId33"/>
    <p:sldId id="291" r:id="rId34"/>
    <p:sldId id="292" r:id="rId35"/>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2278" autoAdjust="0"/>
    <p:restoredTop sz="94660"/>
  </p:normalViewPr>
  <p:slideViewPr>
    <p:cSldViewPr snapToGrid="0" showGuides="1">
      <p:cViewPr varScale="1">
        <p:scale>
          <a:sx n="117" d="100"/>
          <a:sy n="117" d="100"/>
        </p:scale>
        <p:origin x="510" y="102"/>
      </p:cViewPr>
      <p:guideLst>
        <p:guide orient="horz" pos="2159"/>
        <p:guide pos="3840"/>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0" Type="http://schemas.openxmlformats.org/officeDocument/2006/relationships/tableStyles" Target="tableStyles.xml"/><Relationship Id="rId4" Type="http://schemas.openxmlformats.org/officeDocument/2006/relationships/slide" Target="slides/slide2.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handoutMaster" Target="handoutMasters/handoutMaster1.xml"/><Relationship Id="rId36" Type="http://schemas.openxmlformats.org/officeDocument/2006/relationships/notesMaster" Target="notesMasters/notesMaster1.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en-US"/>
          </a:p>
        </p:txBody>
      </p:sp>
      <p:sp>
        <p:nvSpPr>
          <p:cNvPr id="3" name="Date Placeholder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en-US" smtClean="0"/>
            </a:fld>
            <a:endParaRPr lang="en-US"/>
          </a:p>
        </p:txBody>
      </p:sp>
      <p:sp>
        <p:nvSpPr>
          <p:cNvPr id="4" name="Footer Placeholder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en-US"/>
          </a:p>
        </p:txBody>
      </p:sp>
      <p:sp>
        <p:nvSpPr>
          <p:cNvPr id="5" name="Slide Number Placeholder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en-US" smtClean="0"/>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en-US"/>
          </a:p>
        </p:txBody>
      </p:sp>
      <p:sp>
        <p:nvSpPr>
          <p:cNvPr id="3" name="Slide Number Placeholder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en-US" smtClean="0"/>
            </a:fld>
            <a:endParaRPr lang="en-US"/>
          </a:p>
        </p:txBody>
      </p:sp>
      <p:sp>
        <p:nvSpPr>
          <p:cNvPr id="4" name="Slide Image Placehod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en-US"/>
          </a:p>
        </p:txBody>
      </p:sp>
      <p:sp>
        <p:nvSpPr>
          <p:cNvPr id="5" name="Note Placeholder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322962"/>
            <a:ext cx="9144000" cy="2187001"/>
          </a:xfrm>
        </p:spPr>
        <p:txBody>
          <a:bodyPr anchor="b">
            <a:normAutofit/>
          </a:bodyPr>
          <a:lstStyle>
            <a:lvl1pPr algn="ctr">
              <a:lnSpc>
                <a:spcPct val="130000"/>
              </a:lnSpc>
              <a:defRPr sz="6000">
                <a:effectLst/>
                <a:latin typeface="Calibri Light" panose="020F0302020204030204" pitchFamily="34" charset="0"/>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effectLst/>
                <a:latin typeface="Calibri Light" panose="020F0302020204030204" pitchFamily="34" charset="0"/>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47700" y="258445"/>
            <a:ext cx="10515600" cy="1325563"/>
          </a:xfrm>
        </p:spPr>
        <p:txBody>
          <a:bodyPr anchor="ctr" anchorCtr="0">
            <a:normAutofit/>
          </a:bodyPr>
          <a:lstStyle>
            <a:lvl1pPr>
              <a:defRPr sz="4400" b="1">
                <a:effectLst/>
                <a:latin typeface="Calibri Light" panose="020F030202020403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47700" y="1825625"/>
            <a:ext cx="10515600" cy="4351338"/>
          </a:xfrm>
        </p:spPr>
        <p:txBody>
          <a:bodyPr>
            <a:normAutofit/>
          </a:bodyPr>
          <a:lstStyle>
            <a:lvl1pPr>
              <a:defRPr sz="2800">
                <a:solidFill>
                  <a:schemeClr val="tx1">
                    <a:lumMod val="75000"/>
                    <a:lumOff val="25000"/>
                  </a:schemeClr>
                </a:solidFill>
                <a:latin typeface="Calibri Light" panose="020F0302020204030204" pitchFamily="34" charset="0"/>
                <a:cs typeface="Calibri Light" panose="020F0302020204030204" pitchFamily="34" charset="0"/>
              </a:defRPr>
            </a:lvl1pPr>
            <a:lvl2pPr>
              <a:defRPr sz="2400">
                <a:solidFill>
                  <a:schemeClr val="tx1">
                    <a:lumMod val="75000"/>
                    <a:lumOff val="25000"/>
                  </a:schemeClr>
                </a:solidFill>
                <a:latin typeface="Calibri Light" panose="020F0302020204030204" pitchFamily="34" charset="0"/>
                <a:cs typeface="Calibri Light" panose="020F0302020204030204" pitchFamily="34" charset="0"/>
              </a:defRPr>
            </a:lvl2pPr>
            <a:lvl3pPr>
              <a:defRPr sz="2000">
                <a:solidFill>
                  <a:schemeClr val="tx1">
                    <a:lumMod val="75000"/>
                    <a:lumOff val="25000"/>
                  </a:schemeClr>
                </a:solidFill>
                <a:latin typeface="Calibri Light" panose="020F0302020204030204" pitchFamily="34" charset="0"/>
                <a:cs typeface="Calibri Light" panose="020F0302020204030204" pitchFamily="34" charset="0"/>
              </a:defRPr>
            </a:lvl3pPr>
            <a:lvl4pPr>
              <a:defRPr sz="1800">
                <a:solidFill>
                  <a:schemeClr val="tx1">
                    <a:lumMod val="75000"/>
                    <a:lumOff val="25000"/>
                  </a:schemeClr>
                </a:solidFill>
                <a:latin typeface="Calibri Light" panose="020F0302020204030204" pitchFamily="34" charset="0"/>
                <a:cs typeface="Calibri Light" panose="020F0302020204030204" pitchFamily="34" charset="0"/>
              </a:defRPr>
            </a:lvl4pPr>
            <a:lvl5pPr>
              <a:defRPr sz="1800">
                <a:solidFill>
                  <a:schemeClr val="tx1">
                    <a:lumMod val="75000"/>
                    <a:lumOff val="25000"/>
                  </a:schemeClr>
                </a:solidFill>
                <a:latin typeface="Calibri Light" panose="020F0302020204030204" pitchFamily="34" charset="0"/>
                <a:cs typeface="Calibri Light" panose="020F0302020204030204" pitchFamily="34" charset="0"/>
              </a:defRPr>
            </a:lvl5pPr>
          </a:lstStyle>
          <a:p>
            <a:pPr lvl="0"/>
            <a:r>
              <a:rPr lang="en-US" dirty="0" smtClean="0"/>
              <a:t>Click to edit Master text styles</a:t>
            </a:r>
            <a:endParaRPr lang="en-US" dirty="0" smtClean="0"/>
          </a:p>
          <a:p>
            <a:pPr lvl="1"/>
            <a:r>
              <a:rPr lang="en-US" dirty="0"/>
              <a:t>Second level </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3750945"/>
            <a:ext cx="9843135" cy="811530"/>
          </a:xfrm>
        </p:spPr>
        <p:txBody>
          <a:bodyPr anchor="b">
            <a:noAutofit/>
          </a:bodyPr>
          <a:lstStyle>
            <a:lvl1pPr>
              <a:defRPr sz="6000">
                <a:effectLst/>
              </a:defRPr>
            </a:lvl1pPr>
          </a:lstStyle>
          <a:p>
            <a:r>
              <a:rPr lang="en-US" dirty="0" smtClean="0">
                <a:sym typeface="+mn-ea"/>
              </a:rPr>
              <a:t>Click to edit Master title style</a:t>
            </a:r>
            <a:endParaRPr lang="en-US" dirty="0" smtClean="0">
              <a:sym typeface="+mn-ea"/>
            </a:endParaRPr>
          </a:p>
        </p:txBody>
      </p:sp>
      <p:sp>
        <p:nvSpPr>
          <p:cNvPr id="3" name="Text Placeholder 2"/>
          <p:cNvSpPr>
            <a:spLocks noGrp="1"/>
          </p:cNvSpPr>
          <p:nvPr>
            <p:ph type="body" idx="1"/>
          </p:nvPr>
        </p:nvSpPr>
        <p:spPr>
          <a:xfrm>
            <a:off x="831850" y="4610028"/>
            <a:ext cx="7321550" cy="647555"/>
          </a:xfrm>
        </p:spPr>
        <p:txBody>
          <a:bodyPr>
            <a:noAutofit/>
          </a:bodyPr>
          <a:lstStyle>
            <a:lvl1pPr marL="0" indent="0">
              <a:buNone/>
              <a:defRPr sz="24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endParaRPr lang="en-US" dirty="0"/>
          </a:p>
        </p:txBody>
      </p:sp>
      <p:sp>
        <p:nvSpPr>
          <p:cNvPr id="4" name="Slide Number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47700" y="258445"/>
            <a:ext cx="10515600" cy="1325563"/>
          </a:xfrm>
        </p:spPr>
        <p:txBody>
          <a:bodyPr>
            <a:normAutofit/>
          </a:bodyPr>
          <a:lstStyle>
            <a:lvl1pPr>
              <a:defRPr sz="4400" b="0" i="0">
                <a:effectLst/>
              </a:defRPr>
            </a:lvl1pPr>
          </a:lstStyle>
          <a:p>
            <a:r>
              <a:rPr lang="en-US" dirty="0" smtClean="0">
                <a:sym typeface="+mn-ea"/>
              </a:rPr>
              <a:t>Click to edit Master title style</a:t>
            </a:r>
            <a:endParaRPr lang="en-US" dirty="0"/>
          </a:p>
        </p:txBody>
      </p:sp>
      <p:sp>
        <p:nvSpPr>
          <p:cNvPr id="3" name="Content Placeholder 2"/>
          <p:cNvSpPr>
            <a:spLocks noGrp="1"/>
          </p:cNvSpPr>
          <p:nvPr>
            <p:ph sz="half" idx="1"/>
          </p:nvPr>
        </p:nvSpPr>
        <p:spPr>
          <a:xfrm>
            <a:off x="647700" y="1825625"/>
            <a:ext cx="5181600" cy="4351338"/>
          </a:xfrm>
        </p:spPr>
        <p:txBody>
          <a:bodyPr>
            <a:normAutofit/>
          </a:bodyPr>
          <a:lstStyle>
            <a:lvl1pPr>
              <a:lnSpc>
                <a:spcPct val="150000"/>
              </a:lnSpc>
              <a:defRPr sz="2800">
                <a:solidFill>
                  <a:schemeClr val="tx1">
                    <a:lumMod val="75000"/>
                    <a:lumOff val="25000"/>
                  </a:schemeClr>
                </a:solidFill>
                <a:latin typeface="Calibri Light" panose="020F0302020204030204" pitchFamily="34" charset="0"/>
                <a:cs typeface="Calibri Light" panose="020F0302020204030204" pitchFamily="34" charset="0"/>
              </a:defRPr>
            </a:lvl1pPr>
            <a:lvl2pPr>
              <a:lnSpc>
                <a:spcPct val="150000"/>
              </a:lnSpc>
              <a:defRPr sz="2400">
                <a:solidFill>
                  <a:schemeClr val="tx1">
                    <a:lumMod val="75000"/>
                    <a:lumOff val="25000"/>
                  </a:schemeClr>
                </a:solidFill>
                <a:latin typeface="Calibri Light" panose="020F0302020204030204" pitchFamily="34" charset="0"/>
                <a:cs typeface="Calibri Light" panose="020F0302020204030204" pitchFamily="34" charset="0"/>
              </a:defRPr>
            </a:lvl2pPr>
            <a:lvl3pPr>
              <a:lnSpc>
                <a:spcPct val="150000"/>
              </a:lnSpc>
              <a:defRPr sz="2000">
                <a:solidFill>
                  <a:schemeClr val="tx1">
                    <a:lumMod val="75000"/>
                    <a:lumOff val="25000"/>
                  </a:schemeClr>
                </a:solidFill>
                <a:latin typeface="Calibri Light" panose="020F0302020204030204" pitchFamily="34" charset="0"/>
                <a:cs typeface="Calibri Light" panose="020F0302020204030204" pitchFamily="34" charset="0"/>
              </a:defRPr>
            </a:lvl3pPr>
            <a:lvl4pPr>
              <a:lnSpc>
                <a:spcPct val="150000"/>
              </a:lnSpc>
              <a:defRPr sz="1800">
                <a:solidFill>
                  <a:schemeClr val="tx1">
                    <a:lumMod val="75000"/>
                    <a:lumOff val="25000"/>
                  </a:schemeClr>
                </a:solidFill>
                <a:latin typeface="Calibri Light" panose="020F0302020204030204" pitchFamily="34" charset="0"/>
                <a:cs typeface="Calibri Light" panose="020F0302020204030204" pitchFamily="34" charset="0"/>
              </a:defRPr>
            </a:lvl4pPr>
            <a:lvl5pPr>
              <a:lnSpc>
                <a:spcPct val="150000"/>
              </a:lnSpc>
              <a:defRPr sz="1800">
                <a:solidFill>
                  <a:schemeClr val="tx1">
                    <a:lumMod val="75000"/>
                    <a:lumOff val="25000"/>
                  </a:schemeClr>
                </a:solidFill>
                <a:latin typeface="Calibri Light" panose="020F0302020204030204" pitchFamily="34" charset="0"/>
                <a:cs typeface="Calibri Light" panose="020F0302020204030204" pitchFamily="34" charset="0"/>
              </a:defRPr>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Content Placeholder 3"/>
          <p:cNvSpPr>
            <a:spLocks noGrp="1"/>
          </p:cNvSpPr>
          <p:nvPr>
            <p:ph sz="half" idx="2"/>
          </p:nvPr>
        </p:nvSpPr>
        <p:spPr>
          <a:xfrm>
            <a:off x="5981700" y="1825625"/>
            <a:ext cx="5181600" cy="4351338"/>
          </a:xfrm>
        </p:spPr>
        <p:txBody>
          <a:bodyPr>
            <a:normAutofit/>
          </a:bodyPr>
          <a:lstStyle>
            <a:lvl1pPr>
              <a:lnSpc>
                <a:spcPct val="150000"/>
              </a:lnSpc>
              <a:defRPr kumimoji="0" lang="en-US" sz="2800" b="0" i="0" u="none" strike="noStrike" kern="1200" cap="none" spc="0" normalizeH="0" baseline="0" noProof="1" dirty="0">
                <a:solidFill>
                  <a:schemeClr val="tx1">
                    <a:lumMod val="75000"/>
                    <a:lumOff val="25000"/>
                  </a:schemeClr>
                </a:solidFill>
                <a:latin typeface="Calibri Light" panose="020F0302020204030204" pitchFamily="34" charset="0"/>
                <a:ea typeface="+mn-ea"/>
                <a:cs typeface="+mn-cs"/>
              </a:defRPr>
            </a:lvl1pPr>
            <a:lvl2pPr>
              <a:lnSpc>
                <a:spcPct val="150000"/>
              </a:lnSpc>
              <a:defRPr sz="2400">
                <a:solidFill>
                  <a:schemeClr val="tx1">
                    <a:lumMod val="75000"/>
                    <a:lumOff val="25000"/>
                  </a:schemeClr>
                </a:solidFill>
              </a:defRPr>
            </a:lvl2pPr>
            <a:lvl3pPr>
              <a:lnSpc>
                <a:spcPct val="150000"/>
              </a:lnSpc>
              <a:defRPr sz="2000">
                <a:solidFill>
                  <a:schemeClr val="tx1">
                    <a:lumMod val="75000"/>
                    <a:lumOff val="25000"/>
                  </a:schemeClr>
                </a:solidFill>
              </a:defRPr>
            </a:lvl3pPr>
            <a:lvl4pPr>
              <a:lnSpc>
                <a:spcPct val="150000"/>
              </a:lnSpc>
              <a:defRPr sz="2000">
                <a:solidFill>
                  <a:schemeClr val="tx1">
                    <a:lumMod val="75000"/>
                    <a:lumOff val="25000"/>
                  </a:schemeClr>
                </a:solidFill>
              </a:defRPr>
            </a:lvl4pPr>
            <a:lvl5pPr>
              <a:lnSpc>
                <a:spcPct val="150000"/>
              </a:lnSpc>
              <a:defRPr sz="2000">
                <a:solidFill>
                  <a:schemeClr val="tx1">
                    <a:lumMod val="75000"/>
                    <a:lumOff val="25000"/>
                  </a:schemeClr>
                </a:solidFill>
              </a:defRPr>
            </a:lvl5pPr>
          </a:lstStyle>
          <a:p>
            <a:pPr lvl="0"/>
            <a:r>
              <a:rPr lang="en-US" dirty="0"/>
              <a:t>Click to edit Master text styles</a:t>
            </a:r>
            <a:endParaRPr lang="en-US" dirty="0"/>
          </a:p>
          <a:p>
            <a:pPr lvl="1"/>
            <a:r>
              <a:rPr lang="en-US" dirty="0">
                <a:sym typeface="+mn-ea"/>
              </a:rPr>
              <a:t>Second level</a:t>
            </a:r>
            <a:endParaRPr lang="en-US" dirty="0"/>
          </a:p>
          <a:p>
            <a:pPr lvl="2"/>
            <a:r>
              <a:rPr lang="en-US" dirty="0">
                <a:sym typeface="+mn-ea"/>
              </a:rPr>
              <a:t>Third level</a:t>
            </a:r>
            <a:endParaRPr lang="en-US" dirty="0"/>
          </a:p>
          <a:p>
            <a:pPr lvl="3"/>
            <a:r>
              <a:rPr lang="en-US" dirty="0">
                <a:sym typeface="+mn-ea"/>
              </a:rPr>
              <a:t>Fourth level</a:t>
            </a:r>
            <a:endParaRPr lang="en-US" dirty="0"/>
          </a:p>
          <a:p>
            <a:pPr lvl="4"/>
            <a:r>
              <a:rPr lang="en-US" dirty="0">
                <a:sym typeface="+mn-ea"/>
              </a:rPr>
              <a:t>Fifth level</a:t>
            </a:r>
            <a:endParaRPr lang="en-US" dirty="0"/>
          </a:p>
        </p:txBody>
      </p:sp>
      <p:sp>
        <p:nvSpPr>
          <p:cNvPr id="5" name="Date Placeholder 4"/>
          <p:cNvSpPr>
            <a:spLocks noGrp="1"/>
          </p:cNvSpPr>
          <p:nvPr>
            <p:ph type="dt" sz="half" idx="10"/>
          </p:nvPr>
        </p:nvSpPr>
        <p:spPr/>
        <p:txBody>
          <a:bodyPr/>
          <a:lstStyle/>
          <a:p>
            <a:fld id="{760FBDFE-C587-4B4C-A407-44438C67B59E}"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sz="4400"/>
            </a:lvl1pPr>
          </a:lstStyle>
          <a:p>
            <a:r>
              <a:rPr lang="en-US" dirty="0" smtClean="0">
                <a:sym typeface="+mn-ea"/>
              </a:rPr>
              <a:t>Click to edit Master title style</a:t>
            </a:r>
            <a:endParaRPr lang="en-US"/>
          </a:p>
        </p:txBody>
      </p:sp>
      <p:sp>
        <p:nvSpPr>
          <p:cNvPr id="3" name="Text Placeholder 2"/>
          <p:cNvSpPr>
            <a:spLocks noGrp="1"/>
          </p:cNvSpPr>
          <p:nvPr>
            <p:ph type="body" idx="1"/>
          </p:nvPr>
        </p:nvSpPr>
        <p:spPr>
          <a:xfrm>
            <a:off x="839788" y="1744961"/>
            <a:ext cx="5157787" cy="823912"/>
          </a:xfrm>
        </p:spPr>
        <p:txBody>
          <a:bodyPr anchor="b"/>
          <a:lstStyle>
            <a:lvl1pPr marL="0" indent="0">
              <a:buNone/>
              <a:defRPr sz="2400" b="1">
                <a:latin typeface="Calibri Light" panose="020F0302020204030204" pitchFamily="34" charset="0"/>
                <a:cs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4" name="Content Placeholder 3"/>
          <p:cNvSpPr>
            <a:spLocks noGrp="1"/>
          </p:cNvSpPr>
          <p:nvPr>
            <p:ph sz="half" idx="2"/>
          </p:nvPr>
        </p:nvSpPr>
        <p:spPr>
          <a:xfrm>
            <a:off x="839788" y="2615609"/>
            <a:ext cx="5157787" cy="3574054"/>
          </a:xfrm>
        </p:spPr>
        <p:txBody>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atin typeface="Calibri Light" panose="020F0302020204030204" pitchFamily="34" charset="0"/>
                <a:cs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 name="内容占位符 5"/>
          <p:cNvSpPr>
            <a:spLocks noGrp="1"/>
          </p:cNvSpPr>
          <p:nvPr>
            <p:ph sz="quarter" idx="4"/>
          </p:nvPr>
        </p:nvSpPr>
        <p:spPr>
          <a:xfrm>
            <a:off x="6172200" y="2615609"/>
            <a:ext cx="5183188" cy="3574054"/>
          </a:xfrm>
        </p:spPr>
        <p:txBody>
          <a:bodyPr/>
          <a:lstStyle/>
          <a:p>
            <a:pPr lvl="0"/>
            <a:r>
              <a:rPr lang="en-US" dirty="0">
                <a:sym typeface="+mn-ea"/>
              </a:rPr>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7" name="Date Placeholder 6"/>
          <p:cNvSpPr>
            <a:spLocks noGrp="1"/>
          </p:cNvSpPr>
          <p:nvPr>
            <p:ph type="dt" sz="half" idx="10"/>
          </p:nvPr>
        </p:nvSpPr>
        <p:spPr/>
        <p:txBody>
          <a:bodyPr/>
          <a:lstStyle/>
          <a:p>
            <a:fld id="{760FBDFE-C587-4B4C-A407-44438C67B59E}"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2766219"/>
            <a:ext cx="10515600" cy="1325563"/>
          </a:xfrm>
        </p:spPr>
        <p:txBody>
          <a:bodyPr>
            <a:normAutofit/>
          </a:bodyPr>
          <a:lstStyle>
            <a:lvl1pPr algn="ctr">
              <a:defRPr sz="4400" b="0">
                <a:effectLst/>
                <a:latin typeface="Calibri Light" panose="020F0302020204030204" pitchFamily="34" charset="0"/>
                <a:cs typeface="Calibri Light" panose="020F0302020204030204" pitchFamily="34" charset="0"/>
              </a:defRPr>
            </a:lvl1pPr>
          </a:lstStyle>
          <a:p>
            <a:r>
              <a:rPr lang="en-US" dirty="0"/>
              <a:t>Click to edit Master title style</a:t>
            </a:r>
            <a:endParaRPr lang="en-US" dirty="0"/>
          </a:p>
        </p:txBody>
      </p:sp>
      <p:sp>
        <p:nvSpPr>
          <p:cNvPr id="3" name="Date Placeholder 2"/>
          <p:cNvSpPr>
            <a:spLocks noGrp="1"/>
          </p:cNvSpPr>
          <p:nvPr>
            <p:ph type="dt" sz="half" idx="10"/>
          </p:nvPr>
        </p:nvSpPr>
        <p:spPr/>
        <p:txBody>
          <a:bodyPr/>
          <a:lstStyle/>
          <a:p>
            <a:fld id="{760FBDFE-C587-4B4C-A407-44438C67B59E}"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0FBDFE-C587-4B4C-A407-44438C67B59E}"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6747" y="127000"/>
            <a:ext cx="4165200" cy="1600200"/>
          </a:xfrm>
        </p:spPr>
        <p:txBody>
          <a:bodyPr anchor="ctr" anchorCtr="0">
            <a:normAutofit/>
          </a:bodyPr>
          <a:lstStyle>
            <a:lvl1pPr>
              <a:defRPr sz="3200" b="0">
                <a:effectLst/>
                <a:latin typeface="Calibri Light" panose="020F0302020204030204" pitchFamily="34" charset="0"/>
                <a:cs typeface="Calibri Light" panose="020F0302020204030204" pitchFamily="34" charset="0"/>
              </a:defRPr>
            </a:lvl1pPr>
          </a:lstStyle>
          <a:p>
            <a:r>
              <a:rPr lang="en-US" dirty="0"/>
              <a:t>Click to edit Master title style</a:t>
            </a:r>
            <a:endParaRPr lang="en-US" dirty="0"/>
          </a:p>
        </p:txBody>
      </p:sp>
      <p:sp>
        <p:nvSpPr>
          <p:cNvPr id="3" name="Picture Placeholder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endParaRPr lang="en-US" dirty="0"/>
          </a:p>
        </p:txBody>
      </p:sp>
      <p:sp>
        <p:nvSpPr>
          <p:cNvPr id="5" name="Date Placeholder 4"/>
          <p:cNvSpPr>
            <a:spLocks noGrp="1"/>
          </p:cNvSpPr>
          <p:nvPr>
            <p:ph type="dt" sz="half" idx="10"/>
          </p:nvPr>
        </p:nvSpPr>
        <p:spPr/>
        <p:txBody>
          <a:bodyPr/>
          <a:lstStyle/>
          <a:p>
            <a:fld id="{9EFD9D74-47D9-4702-A33C-335B63B48DBF}"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BC47A4-756D-490B-A52F-7D9E2C9FC05F}"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24484" y="365125"/>
            <a:ext cx="1529316" cy="5811838"/>
          </a:xfrm>
        </p:spPr>
        <p:txBody>
          <a:bodyPr vert="eaVert">
            <a:normAutofit/>
          </a:bodyPr>
          <a:lstStyle>
            <a:lvl1pPr>
              <a:defRPr sz="4400"/>
            </a:lvl1pPr>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8879958" cy="5811838"/>
          </a:xfrm>
        </p:spPr>
        <p:txBody>
          <a:bodyPr vert="eaVert"/>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10"/>
          </p:nvPr>
        </p:nvSpPr>
        <p:spPr/>
        <p:txBody>
          <a:bodyPr/>
          <a:lstStyle/>
          <a:p>
            <a:fld id="{760FBDFE-C587-4B4C-A407-44438C67B59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E70B2-8BF9-45C0-BB95-33D1B9D3A854}"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60FBDFE-C587-4B4C-A407-44438C67B59E}"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AE70B2-8BF9-45C0-BB95-33D1B9D3A854}" type="slidenum">
              <a:rPr lang="en-US" smtClean="0"/>
            </a:fld>
            <a:endParaRPr lang="en-US"/>
          </a:p>
        </p:txBody>
      </p:sp>
      <p:sp>
        <p:nvSpPr>
          <p:cNvPr id="7" name="Content Placeholder 6"/>
          <p:cNvSpPr>
            <a:spLocks noGrp="1"/>
          </p:cNvSpPr>
          <p:nvPr>
            <p:ph sz="quarter" idx="13"/>
          </p:nvPr>
        </p:nvSpPr>
        <p:spPr>
          <a:xfrm>
            <a:off x="838200" y="551543"/>
            <a:ext cx="10515600" cy="5558971"/>
          </a:xfrm>
        </p:spPr>
        <p:txBody>
          <a:bodyPr/>
          <a:lstStyle/>
          <a:p>
            <a:pPr lvl="0"/>
            <a:r>
              <a:rPr lang="en-US" dirty="0">
                <a:sym typeface="+mn-ea"/>
              </a:rPr>
              <a:t>Click to edit Master text styles</a:t>
            </a:r>
            <a:endParaRPr lang="en-US" dirty="0"/>
          </a:p>
          <a:p>
            <a:pPr lvl="1"/>
            <a:r>
              <a:rPr lang="en-US" dirty="0">
                <a:sym typeface="+mn-ea"/>
              </a:rPr>
              <a:t>Second level</a:t>
            </a:r>
            <a:endParaRPr lang="en-US" dirty="0"/>
          </a:p>
          <a:p>
            <a:pPr lvl="2"/>
            <a:r>
              <a:rPr lang="en-US" dirty="0">
                <a:sym typeface="+mn-ea"/>
              </a:rPr>
              <a:t>Third level</a:t>
            </a:r>
            <a:endParaRPr lang="en-US" dirty="0"/>
          </a:p>
          <a:p>
            <a:pPr lvl="3"/>
            <a:r>
              <a:rPr lang="en-US" dirty="0">
                <a:sym typeface="+mn-ea"/>
              </a:rPr>
              <a:t>Fourth level</a:t>
            </a:r>
            <a:endParaRPr lang="en-US" dirty="0"/>
          </a:p>
          <a:p>
            <a:pPr lvl="4"/>
            <a:r>
              <a:rPr lang="en-US" dirty="0">
                <a:sym typeface="+mn-ea"/>
              </a:rPr>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 preserve="1">
  <p:cSld name="Заголовок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Текст 2"/>
          <p:cNvSpPr>
            <a:spLocks noGrp="1"/>
          </p:cNvSpPr>
          <p:nvPr>
            <p:ph type="body"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760FBDFE-C587-4B4C-A407-44438C67B59E}" type="datetimeFigureOut">
              <a:rPr lang="en-US" smtClean="0"/>
            </a:fld>
            <a:endParaRPr lang="en-US" dirty="0"/>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49AE70B2-8BF9-45C0-BB95-33D1B9D3A854}" type="slidenum">
              <a:rPr lang="en-US" smtClean="0"/>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dirty="0" smtClean="0"/>
              <a:t>Click to edit Master text styles</a:t>
            </a:r>
            <a:endParaRPr lang="en-US" dirty="0" smtClean="0"/>
          </a:p>
          <a:p>
            <a:pPr lvl="1"/>
            <a:r>
              <a:rPr lang="en-US" dirty="0" smtClean="0"/>
              <a:t>Second level</a:t>
            </a:r>
            <a:endParaRPr lang="en-US" dirty="0" smtClean="0"/>
          </a:p>
          <a:p>
            <a:pPr lvl="2"/>
            <a:r>
              <a:rPr lang="en-US" dirty="0" smtClean="0"/>
              <a:t>Third level</a:t>
            </a:r>
            <a:endParaRPr lang="en-US" dirty="0"/>
          </a:p>
          <a:p>
            <a:pPr lvl="3"/>
            <a:r>
              <a:rPr lang="en-US" dirty="0" smtClean="0"/>
              <a:t>Fourth level</a:t>
            </a:r>
            <a:endParaRPr lang="en-US" dirty="0"/>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baseline="0">
                <a:solidFill>
                  <a:schemeClr val="tx1">
                    <a:tint val="75000"/>
                  </a:schemeClr>
                </a:solidFill>
              </a:defRPr>
            </a:lvl1pPr>
          </a:lstStyle>
          <a:p>
            <a:fld id="{760FBDFE-C587-4B4C-A407-44438C67B59E}" type="datetimeFigureOut">
              <a:rPr lang="en-US" smtClean="0"/>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latin typeface="Calibri Light" panose="020F0302020204030204" pitchFamily="34" charset="0"/>
                <a:cs typeface="Calibri Light" panose="020F030202020403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latin typeface="Calibri Light" panose="020F0302020204030204" pitchFamily="34" charset="0"/>
                <a:cs typeface="Calibri Light" panose="020F0302020204030204" pitchFamily="34" charset="0"/>
              </a:defRPr>
            </a:lvl1pPr>
          </a:lstStyle>
          <a:p>
            <a:fld id="{49AE70B2-8BF9-45C0-BB95-33D1B9D3A854}"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000" kern="1200">
          <a:solidFill>
            <a:schemeClr val="tx1"/>
          </a:solidFill>
          <a:latin typeface="Calibri Light" panose="020F0302020204030204" pitchFamily="34" charset="0"/>
          <a:ea typeface="+mj-ea"/>
          <a:cs typeface="+mj-cs"/>
        </a:defRPr>
      </a:lvl1pPr>
    </p:titleStyle>
    <p:body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sz="2800" b="0" kern="1200">
          <a:solidFill>
            <a:schemeClr val="tx1"/>
          </a:solidFill>
          <a:latin typeface="Calibri Light" panose="020F03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Light" panose="020F03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effectLst/>
          <a:latin typeface="Calibri Light" panose="020F0302020204030204" pitchFamily="34" charset="0"/>
          <a:ea typeface="+mn-ea"/>
          <a:cs typeface="Calibri Light" panose="020F03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effectLst/>
          <a:latin typeface="Calibri Light" panose="020F0302020204030204" pitchFamily="34" charset="0"/>
          <a:ea typeface="+mn-ea"/>
          <a:cs typeface="Calibri Light" panose="020F03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effectLst/>
          <a:latin typeface="Calibri Light" panose="020F0302020204030204" pitchFamily="34" charset="0"/>
          <a:ea typeface="+mn-ea"/>
          <a:cs typeface="Calibri Light" panose="020F03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5.png"/><Relationship Id="rId1"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6.png"/><Relationship Id="rId1" Type="http://schemas.openxmlformats.org/officeDocument/2006/relationships/tags" Target="../tags/tag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8.png"/><Relationship Id="rId1"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5.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7.png"/><Relationship Id="rId1" Type="http://schemas.openxmlformats.org/officeDocument/2006/relationships/tags" Target="../tags/tag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8.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9.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1.png"/><Relationship Id="rId1" Type="http://schemas.openxmlformats.org/officeDocument/2006/relationships/tags" Target="../tags/tag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34000"/>
          </a:schemeClr>
        </a:solidFill>
        <a:effectLst/>
      </p:bgPr>
    </p:bg>
    <p:spTree>
      <p:nvGrpSpPr>
        <p:cNvPr id="1" name=""/>
        <p:cNvGrpSpPr/>
        <p:nvPr/>
      </p:nvGrpSpPr>
      <p:grpSpPr/>
      <p:sp>
        <p:nvSpPr>
          <p:cNvPr id="2" name="Заголовок 1"/>
          <p:cNvSpPr>
            <a:spLocks noGrp="1"/>
          </p:cNvSpPr>
          <p:nvPr>
            <p:ph type="ctrTitle"/>
          </p:nvPr>
        </p:nvSpPr>
        <p:spPr>
          <a:xfrm>
            <a:off x="463550" y="1322705"/>
            <a:ext cx="11265535" cy="2928620"/>
          </a:xfrm>
        </p:spPr>
        <p:txBody>
          <a:bodyPr>
            <a:normAutofit/>
          </a:bodyPr>
          <a:p>
            <a:endParaRPr lang="ru-RU" altLang="en-US">
              <a:gradFill>
                <a:gsLst>
                  <a:gs pos="0">
                    <a:srgbClr val="E30000"/>
                  </a:gs>
                  <a:gs pos="100000">
                    <a:srgbClr val="760303"/>
                  </a:gs>
                </a:gsLst>
                <a:lin scaled="0"/>
              </a:gradFill>
              <a:latin typeface="Monotype Corsiva" panose="03010101010201010101" charset="0"/>
              <a:cs typeface="Monotype Corsiva" panose="03010101010201010101" charset="0"/>
            </a:endParaRPr>
          </a:p>
        </p:txBody>
      </p:sp>
      <p:sp>
        <p:nvSpPr>
          <p:cNvPr id="3" name="Подзаголовок 2"/>
          <p:cNvSpPr>
            <a:spLocks noGrp="1"/>
          </p:cNvSpPr>
          <p:nvPr>
            <p:ph type="subTitle" idx="1"/>
          </p:nvPr>
        </p:nvSpPr>
        <p:spPr/>
        <p:txBody>
          <a:bodyPr/>
          <a:p>
            <a:endParaRPr lang="ru-RU" altLang="en-US"/>
          </a:p>
        </p:txBody>
      </p:sp>
      <p:pic>
        <p:nvPicPr>
          <p:cNvPr id="4" name="Изображение 3"/>
          <p:cNvPicPr>
            <a:picLocks noChangeAspect="1"/>
          </p:cNvPicPr>
          <p:nvPr/>
        </p:nvPicPr>
        <p:blipFill>
          <a:blip r:embed="rId1"/>
          <a:stretch>
            <a:fillRect/>
          </a:stretch>
        </p:blipFill>
        <p:spPr>
          <a:xfrm>
            <a:off x="0" y="-1905"/>
            <a:ext cx="12192000" cy="68592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Изображение 3"/>
          <p:cNvPicPr>
            <a:picLocks noChangeAspect="1"/>
          </p:cNvPicPr>
          <p:nvPr/>
        </p:nvPicPr>
        <p:blipFill>
          <a:blip r:embed="rId1"/>
          <a:stretch>
            <a:fillRect/>
          </a:stretch>
        </p:blipFill>
        <p:spPr>
          <a:xfrm>
            <a:off x="0" y="-628650"/>
            <a:ext cx="12192000" cy="81153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p:txBody>
          <a:bodyPr/>
          <a:p>
            <a:endParaRPr lang="ru-RU" altLang="en-US"/>
          </a:p>
        </p:txBody>
      </p:sp>
      <p:pic>
        <p:nvPicPr>
          <p:cNvPr id="4" name="Замещающее содержимое 3"/>
          <p:cNvPicPr>
            <a:picLocks noChangeAspect="1"/>
          </p:cNvPicPr>
          <p:nvPr>
            <p:ph idx="1"/>
          </p:nvPr>
        </p:nvPicPr>
        <p:blipFill>
          <a:blip r:embed="rId1"/>
          <a:stretch>
            <a:fillRect/>
          </a:stretch>
        </p:blipFill>
        <p:spPr>
          <a:xfrm>
            <a:off x="0" y="0"/>
            <a:ext cx="12191365" cy="685736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alpha val="23000"/>
          </a:schemeClr>
        </a:solidFill>
        <a:effectLst/>
      </p:bgPr>
    </p:bg>
    <p:spTree>
      <p:nvGrpSpPr>
        <p:cNvPr id="1" name=""/>
        <p:cNvGrpSpPr/>
        <p:nvPr/>
      </p:nvGrpSpPr>
      <p:grpSpPr/>
      <p:sp>
        <p:nvSpPr>
          <p:cNvPr id="2" name="Заголовок 1"/>
          <p:cNvSpPr>
            <a:spLocks noGrp="1"/>
          </p:cNvSpPr>
          <p:nvPr>
            <p:ph type="title"/>
          </p:nvPr>
        </p:nvSpPr>
        <p:spPr/>
        <p:txBody>
          <a:bodyPr/>
          <a:p>
            <a:r>
              <a:rPr lang="ru-RU" altLang="en-US">
                <a:solidFill>
                  <a:srgbClr val="FF0000"/>
                </a:solidFill>
                <a:sym typeface="+mn-ea"/>
              </a:rPr>
              <a:t>Сколько городов в Костромской области?</a:t>
            </a:r>
            <a:endParaRPr lang="ru-RU" altLang="en-US">
              <a:solidFill>
                <a:srgbClr val="FF0000"/>
              </a:solidFill>
              <a:sym typeface="+mn-ea"/>
            </a:endParaRPr>
          </a:p>
        </p:txBody>
      </p:sp>
      <p:sp>
        <p:nvSpPr>
          <p:cNvPr id="13" name="Замещающее содержимое 12"/>
          <p:cNvSpPr/>
          <p:nvPr>
            <p:ph idx="1"/>
          </p:nvPr>
        </p:nvSpPr>
        <p:spPr/>
        <p:txBody>
          <a:bodyPr>
            <a:normAutofit lnSpcReduction="10000"/>
          </a:bodyPr>
          <a:p>
            <a:r>
              <a:rPr lang="ru-RU" altLang="en-US" b="1">
                <a:solidFill>
                  <a:srgbClr val="00B050"/>
                </a:solidFill>
                <a:latin typeface="Times New Roman" panose="02020603050405020304" charset="0"/>
                <a:cs typeface="Times New Roman" panose="02020603050405020304" charset="0"/>
              </a:rPr>
              <a:t>В состав Костромской области входит 12 городов.</a:t>
            </a:r>
            <a:endParaRPr lang="ru-RU" altLang="en-US" b="1">
              <a:solidFill>
                <a:srgbClr val="00B050"/>
              </a:solidFill>
              <a:latin typeface="Times New Roman" panose="02020603050405020304" charset="0"/>
              <a:cs typeface="Times New Roman" panose="02020603050405020304" charset="0"/>
            </a:endParaRPr>
          </a:p>
          <a:p>
            <a:endParaRPr lang="ru-RU" altLang="en-US" b="1">
              <a:solidFill>
                <a:srgbClr val="00B050"/>
              </a:solidFill>
              <a:latin typeface="Times New Roman" panose="02020603050405020304" charset="0"/>
              <a:cs typeface="Times New Roman" panose="02020603050405020304" charset="0"/>
            </a:endParaRPr>
          </a:p>
          <a:p>
            <a:r>
              <a:rPr lang="ru-RU" altLang="en-US" sz="2400">
                <a:solidFill>
                  <a:schemeClr val="tx1"/>
                </a:solidFill>
                <a:latin typeface="Times New Roman" panose="02020603050405020304" charset="0"/>
                <a:cs typeface="Times New Roman" panose="02020603050405020304" charset="0"/>
              </a:rPr>
              <a:t>Самым малонаселенным городом региона является Кологрив, в нем проживает 2 468 чел. Самым большим городом является Кострома с населением 267 481 чел.</a:t>
            </a:r>
            <a:endParaRPr lang="ru-RU" altLang="en-US" sz="2400">
              <a:solidFill>
                <a:schemeClr val="tx1"/>
              </a:solidFill>
              <a:latin typeface="Times New Roman" panose="02020603050405020304" charset="0"/>
              <a:cs typeface="Times New Roman" panose="02020603050405020304" charset="0"/>
            </a:endParaRPr>
          </a:p>
          <a:p>
            <a:endParaRPr lang="ru-RU" altLang="en-US" sz="2400">
              <a:solidFill>
                <a:schemeClr val="tx1"/>
              </a:solidFill>
              <a:latin typeface="Times New Roman" panose="02020603050405020304" charset="0"/>
              <a:cs typeface="Times New Roman" panose="02020603050405020304" charset="0"/>
            </a:endParaRPr>
          </a:p>
          <a:p>
            <a:r>
              <a:rPr lang="ru-RU" altLang="en-US" sz="2400">
                <a:solidFill>
                  <a:schemeClr val="tx1"/>
                </a:solidFill>
                <a:latin typeface="Times New Roman" panose="02020603050405020304" charset="0"/>
                <a:cs typeface="Times New Roman" panose="02020603050405020304" charset="0"/>
              </a:rPr>
              <a:t>Самый молодой город Костромской области - Волгореченск, он получил свой статус в 1994 году. Самый старый - Кострома (1152 год).</a:t>
            </a:r>
            <a:endParaRPr lang="ru-RU" altLang="en-US" sz="240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39000"/>
          </a:schemeClr>
        </a:solidFill>
        <a:effectLst/>
      </p:bgPr>
    </p:bg>
    <p:spTree>
      <p:nvGrpSpPr>
        <p:cNvPr id="1" name=""/>
        <p:cNvGrpSpPr/>
        <p:nvPr/>
      </p:nvGrpSpPr>
      <p:grpSpPr/>
      <p:sp>
        <p:nvSpPr>
          <p:cNvPr id="2" name="Заголовок 1"/>
          <p:cNvSpPr>
            <a:spLocks noGrp="1"/>
          </p:cNvSpPr>
          <p:nvPr>
            <p:ph type="title"/>
          </p:nvPr>
        </p:nvSpPr>
        <p:spPr/>
        <p:txBody>
          <a:bodyPr>
            <a:normAutofit/>
          </a:bodyPr>
          <a:p>
            <a:pPr algn="ctr"/>
            <a:r>
              <a:rPr lang="ru-RU" altLang="en-US" sz="3600">
                <a:solidFill>
                  <a:srgbClr val="C00000"/>
                </a:solidFill>
                <a:latin typeface="Times New Roman" panose="02020603050405020304" charset="0"/>
                <a:cs typeface="Times New Roman" panose="02020603050405020304" charset="0"/>
              </a:rPr>
              <a:t>Самые большие города Костромской области.</a:t>
            </a:r>
            <a:endParaRPr lang="ru-RU" altLang="en-US" sz="3600">
              <a:solidFill>
                <a:srgbClr val="C00000"/>
              </a:solidFill>
              <a:latin typeface="Times New Roman" panose="02020603050405020304" charset="0"/>
              <a:cs typeface="Times New Roman" panose="02020603050405020304" charset="0"/>
            </a:endParaRPr>
          </a:p>
        </p:txBody>
      </p:sp>
      <p:sp>
        <p:nvSpPr>
          <p:cNvPr id="3" name="Замещающее содержимое 2"/>
          <p:cNvSpPr>
            <a:spLocks noGrp="1"/>
          </p:cNvSpPr>
          <p:nvPr>
            <p:ph idx="1"/>
          </p:nvPr>
        </p:nvSpPr>
        <p:spPr>
          <a:xfrm>
            <a:off x="647700" y="1825625"/>
            <a:ext cx="10515600" cy="4915535"/>
          </a:xfrm>
        </p:spPr>
        <p:txBody>
          <a:bodyPr>
            <a:normAutofit fontScale="90000" lnSpcReduction="20000"/>
          </a:bodyPr>
          <a:p>
            <a:endParaRPr lang="ru-RU" altLang="en-US"/>
          </a:p>
          <a:p>
            <a:pPr algn="ctr"/>
            <a:endParaRPr lang="ru-RU" altLang="en-US" sz="2400" b="1">
              <a:solidFill>
                <a:srgbClr val="FF0000"/>
              </a:solidFill>
              <a:latin typeface="Times New Roman" panose="02020603050405020304" charset="0"/>
              <a:cs typeface="Times New Roman" panose="02020603050405020304" charset="0"/>
            </a:endParaRPr>
          </a:p>
          <a:p>
            <a:pPr algn="ctr"/>
            <a:endParaRPr lang="ru-RU" altLang="en-US" sz="2400" b="1">
              <a:solidFill>
                <a:srgbClr val="FF0000"/>
              </a:solidFill>
              <a:latin typeface="Times New Roman" panose="02020603050405020304" charset="0"/>
              <a:cs typeface="Times New Roman" panose="02020603050405020304" charset="0"/>
            </a:endParaRPr>
          </a:p>
          <a:p>
            <a:pPr algn="ctr"/>
            <a:endParaRPr lang="ru-RU" altLang="en-US" sz="2400" b="1">
              <a:solidFill>
                <a:srgbClr val="FF0000"/>
              </a:solidFill>
              <a:latin typeface="Times New Roman" panose="02020603050405020304" charset="0"/>
              <a:cs typeface="Times New Roman" panose="02020603050405020304" charset="0"/>
            </a:endParaRPr>
          </a:p>
          <a:p>
            <a:pPr algn="ctr"/>
            <a:endParaRPr lang="ru-RU" altLang="en-US" sz="2400" b="1">
              <a:solidFill>
                <a:srgbClr val="FF0000"/>
              </a:solidFill>
              <a:latin typeface="Times New Roman" panose="02020603050405020304" charset="0"/>
              <a:cs typeface="Times New Roman" panose="02020603050405020304" charset="0"/>
            </a:endParaRPr>
          </a:p>
          <a:p>
            <a:pPr algn="ctr"/>
            <a:endParaRPr lang="ru-RU" altLang="en-US" sz="2400" b="1">
              <a:solidFill>
                <a:srgbClr val="FF0000"/>
              </a:solidFill>
              <a:latin typeface="Times New Roman" panose="02020603050405020304" charset="0"/>
              <a:cs typeface="Times New Roman" panose="02020603050405020304" charset="0"/>
            </a:endParaRPr>
          </a:p>
          <a:p>
            <a:pPr algn="ctr"/>
            <a:endParaRPr lang="ru-RU" altLang="en-US" sz="2400" b="1">
              <a:solidFill>
                <a:srgbClr val="FF0000"/>
              </a:solidFill>
              <a:latin typeface="Times New Roman" panose="02020603050405020304" charset="0"/>
              <a:cs typeface="Times New Roman" panose="02020603050405020304" charset="0"/>
            </a:endParaRPr>
          </a:p>
          <a:p>
            <a:pPr algn="ctr"/>
            <a:endParaRPr lang="ru-RU" altLang="en-US" sz="2400" b="1">
              <a:solidFill>
                <a:srgbClr val="FF0000"/>
              </a:solidFill>
              <a:latin typeface="Times New Roman" panose="02020603050405020304" charset="0"/>
              <a:cs typeface="Times New Roman" panose="02020603050405020304" charset="0"/>
            </a:endParaRPr>
          </a:p>
          <a:p>
            <a:pPr algn="ctr"/>
            <a:r>
              <a:rPr lang="ru-RU" altLang="en-US" sz="2400" b="1">
                <a:solidFill>
                  <a:srgbClr val="FF0000"/>
                </a:solidFill>
                <a:latin typeface="Times New Roman" panose="02020603050405020304" charset="0"/>
                <a:cs typeface="Times New Roman" panose="02020603050405020304" charset="0"/>
              </a:rPr>
              <a:t>Кострома.</a:t>
            </a:r>
            <a:endParaRPr lang="ru-RU" altLang="en-US" sz="2400">
              <a:solidFill>
                <a:schemeClr val="tx1"/>
              </a:solidFill>
              <a:latin typeface="Times New Roman" panose="02020603050405020304" charset="0"/>
              <a:cs typeface="Times New Roman" panose="02020603050405020304" charset="0"/>
            </a:endParaRPr>
          </a:p>
          <a:p>
            <a:endParaRPr lang="ru-RU" altLang="en-US" sz="2000">
              <a:solidFill>
                <a:schemeClr val="tx1"/>
              </a:solidFill>
              <a:latin typeface="Times New Roman" panose="02020603050405020304" charset="0"/>
              <a:cs typeface="Times New Roman" panose="02020603050405020304" charset="0"/>
            </a:endParaRPr>
          </a:p>
          <a:p>
            <a:r>
              <a:rPr lang="ru-RU" altLang="en-US" sz="2000">
                <a:solidFill>
                  <a:schemeClr val="tx1"/>
                </a:solidFill>
                <a:latin typeface="Times New Roman" panose="02020603050405020304" charset="0"/>
                <a:cs typeface="Times New Roman" panose="02020603050405020304" charset="0"/>
              </a:rPr>
              <a:t>Древний город, основанный на Волге по приказу Юрия Долгорукого в 1152 году. В городе сохранилась старинная застройка. Центр – Сусанинская площадь с памятником знаменитому русскому крестьянину, вокруг которой находится множество старинных зданий, уникальные галереи торговых рядов, резные избы. В городе можно посетить музеи народного прикладного творчества, храмы и монастыри.</a:t>
            </a:r>
            <a:endParaRPr lang="ru-RU" altLang="en-US" sz="2000">
              <a:solidFill>
                <a:schemeClr val="tx1"/>
              </a:solidFill>
              <a:latin typeface="Times New Roman" panose="02020603050405020304" charset="0"/>
              <a:cs typeface="Times New Roman" panose="02020603050405020304" charset="0"/>
            </a:endParaRPr>
          </a:p>
        </p:txBody>
      </p:sp>
      <p:pic>
        <p:nvPicPr>
          <p:cNvPr id="4" name="Изображение 3"/>
          <p:cNvPicPr>
            <a:picLocks noChangeAspect="1"/>
          </p:cNvPicPr>
          <p:nvPr/>
        </p:nvPicPr>
        <p:blipFill>
          <a:blip r:embed="rId1"/>
          <a:stretch>
            <a:fillRect/>
          </a:stretch>
        </p:blipFill>
        <p:spPr>
          <a:xfrm>
            <a:off x="3307715" y="1244600"/>
            <a:ext cx="5194935" cy="34417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Буй</a:t>
            </a:r>
            <a:endParaRPr lang="ru-RU" altLang="en-US" b="1">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tretch>
            <a:fillRect/>
          </a:stretch>
        </p:blipFill>
        <p:spPr>
          <a:xfrm>
            <a:off x="330200" y="1584960"/>
            <a:ext cx="5499100" cy="4143375"/>
          </a:xfrm>
          <a:prstGeom prst="rect">
            <a:avLst/>
          </a:prstGeom>
        </p:spPr>
      </p:pic>
      <p:sp>
        <p:nvSpPr>
          <p:cNvPr id="6" name="Замещающее содержимое 5"/>
          <p:cNvSpPr>
            <a:spLocks noGrp="1"/>
          </p:cNvSpPr>
          <p:nvPr>
            <p:ph sz="half" idx="2"/>
          </p:nvPr>
        </p:nvSpPr>
        <p:spPr>
          <a:xfrm>
            <a:off x="5981700" y="1507490"/>
            <a:ext cx="5181600" cy="4669790"/>
          </a:xfrm>
        </p:spPr>
        <p:txBody>
          <a:bodyPr>
            <a:normAutofit fontScale="70000"/>
          </a:bodyPr>
          <a:p>
            <a:pPr algn="just"/>
            <a:r>
              <a:rPr lang="ru-RU" altLang="en-US">
                <a:solidFill>
                  <a:schemeClr val="tx1"/>
                </a:solidFill>
                <a:latin typeface="Times New Roman" panose="02020603050405020304" charset="0"/>
                <a:cs typeface="Times New Roman" panose="02020603050405020304" charset="0"/>
              </a:rPr>
              <a:t>Небольшой ухоженный городок в 100 км от Костромы. История берет начало в XVI веке, с постройки крепости для охраны от монголо-татарских набегов. Постройки этой крепости сохранились до наших дней. Архитектура представлена зданиями разных эпох: православные храмы и монастыри, купеческие усадьбы. Вокруг города очень живописная местность.</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rPr>
              <a:t>Шарья</a:t>
            </a:r>
            <a:endParaRPr lang="ru-RU" altLang="en-US" b="1">
              <a:solidFill>
                <a:srgbClr val="C00000"/>
              </a:solidFill>
            </a:endParaRPr>
          </a:p>
        </p:txBody>
      </p:sp>
      <p:pic>
        <p:nvPicPr>
          <p:cNvPr id="7" name="Замещающее содержимое 6"/>
          <p:cNvPicPr>
            <a:picLocks noChangeAspect="1"/>
          </p:cNvPicPr>
          <p:nvPr>
            <p:ph sz="half" idx="1"/>
          </p:nvPr>
        </p:nvPicPr>
        <p:blipFill>
          <a:blip r:embed="rId1"/>
          <a:stretch>
            <a:fillRect/>
          </a:stretch>
        </p:blipFill>
        <p:spPr>
          <a:xfrm>
            <a:off x="245110" y="1392555"/>
            <a:ext cx="5850890" cy="4601845"/>
          </a:xfrm>
          <a:prstGeom prst="rect">
            <a:avLst/>
          </a:prstGeom>
        </p:spPr>
      </p:pic>
      <p:sp>
        <p:nvSpPr>
          <p:cNvPr id="6" name="Замещающее содержимое 5"/>
          <p:cNvSpPr>
            <a:spLocks noGrp="1"/>
          </p:cNvSpPr>
          <p:nvPr>
            <p:ph sz="half" idx="2"/>
          </p:nvPr>
        </p:nvSpPr>
        <p:spPr>
          <a:xfrm>
            <a:off x="6629400" y="1391920"/>
            <a:ext cx="5276850" cy="4785360"/>
          </a:xfrm>
        </p:spPr>
        <p:txBody>
          <a:bodyPr>
            <a:normAutofit fontScale="70000"/>
          </a:bodyPr>
          <a:p>
            <a:pPr algn="just"/>
            <a:r>
              <a:rPr lang="ru-RU" altLang="en-US">
                <a:solidFill>
                  <a:schemeClr val="tx1"/>
                </a:solidFill>
                <a:latin typeface="Times New Roman" panose="02020603050405020304" charset="0"/>
                <a:cs typeface="Times New Roman" panose="02020603050405020304" charset="0"/>
              </a:rPr>
              <a:t>Старинный городок на северо-востоке области, в 300 км от Костромы. Город назван по имени реки Шарьинка, притока Ветлуги. Развитие получил с начала XX века, благодаря строительству железной дороги. В городе выпускают собственную минеральную воду. В Шарьинском районе находится родник Святого Варнавы, известный среди православных во всей стране.</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41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Нерехта</a:t>
            </a:r>
            <a:endParaRPr lang="ru-RU" altLang="en-US" b="1">
              <a:solidFill>
                <a:srgbClr val="C00000"/>
              </a:solidFill>
              <a:latin typeface="Times New Roman" panose="02020603050405020304" charset="0"/>
              <a:cs typeface="Times New Roman" panose="02020603050405020304" charset="0"/>
            </a:endParaRPr>
          </a:p>
        </p:txBody>
      </p:sp>
      <p:pic>
        <p:nvPicPr>
          <p:cNvPr id="11" name="Замещающее содержимое 10"/>
          <p:cNvPicPr>
            <a:picLocks noChangeAspect="1"/>
          </p:cNvPicPr>
          <p:nvPr>
            <p:ph sz="half" idx="1"/>
          </p:nvPr>
        </p:nvPicPr>
        <p:blipFill>
          <a:blip r:embed="rId1"/>
          <a:stretch>
            <a:fillRect/>
          </a:stretch>
        </p:blipFill>
        <p:spPr>
          <a:xfrm>
            <a:off x="202565" y="1262380"/>
            <a:ext cx="6729095" cy="5095240"/>
          </a:xfrm>
          <a:prstGeom prst="rect">
            <a:avLst/>
          </a:prstGeom>
        </p:spPr>
      </p:pic>
      <p:sp>
        <p:nvSpPr>
          <p:cNvPr id="10" name="Замещающее содержимое 9"/>
          <p:cNvSpPr/>
          <p:nvPr>
            <p:ph sz="half" idx="2"/>
          </p:nvPr>
        </p:nvSpPr>
        <p:spPr>
          <a:xfrm>
            <a:off x="7212330" y="1379855"/>
            <a:ext cx="4788535" cy="4797425"/>
          </a:xfrm>
        </p:spPr>
        <p:txBody>
          <a:bodyPr>
            <a:normAutofit fontScale="60000"/>
          </a:bodyPr>
          <a:p>
            <a:pPr algn="just"/>
            <a:r>
              <a:rPr lang="ru-RU" altLang="en-US">
                <a:solidFill>
                  <a:schemeClr val="tx1"/>
                </a:solidFill>
                <a:latin typeface="Times New Roman" panose="02020603050405020304" charset="0"/>
                <a:cs typeface="Times New Roman" panose="02020603050405020304" charset="0"/>
              </a:rPr>
              <a:t>Город находится в 46 км от Костромы, на реке Солонице. Первые упоминания относят к XIII веку. Включен в число городов «Малого Золотого кольца». Здесь до сих пор царит атмосфера старинного дворянского поместья. Белокаменные церкви, постройки торговых рядов – все это действует до сих пор. Открыты музей ювелирного искусства и музей «Конный двор». В окрестностях находится живописный монастырь XVII века.</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Галич</a:t>
            </a:r>
            <a:endParaRPr lang="ru-RU" altLang="en-US" b="1">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tretch>
            <a:fillRect/>
          </a:stretch>
        </p:blipFill>
        <p:spPr>
          <a:xfrm>
            <a:off x="350520" y="1312545"/>
            <a:ext cx="6188710" cy="4984115"/>
          </a:xfrm>
          <a:prstGeom prst="rect">
            <a:avLst/>
          </a:prstGeom>
        </p:spPr>
      </p:pic>
      <p:sp>
        <p:nvSpPr>
          <p:cNvPr id="6" name="Замещающее содержимое 5"/>
          <p:cNvSpPr>
            <a:spLocks noGrp="1"/>
          </p:cNvSpPr>
          <p:nvPr>
            <p:ph sz="half" idx="2"/>
          </p:nvPr>
        </p:nvSpPr>
        <p:spPr>
          <a:xfrm>
            <a:off x="6946900" y="1312545"/>
            <a:ext cx="4820920" cy="4864735"/>
          </a:xfrm>
        </p:spPr>
        <p:txBody>
          <a:bodyPr>
            <a:normAutofit/>
          </a:bodyPr>
          <a:p>
            <a:pPr algn="just"/>
            <a:r>
              <a:rPr lang="ru-RU" altLang="en-US" sz="2000">
                <a:solidFill>
                  <a:schemeClr val="tx1"/>
                </a:solidFill>
                <a:latin typeface="Times New Roman" panose="02020603050405020304" charset="0"/>
                <a:cs typeface="Times New Roman" panose="02020603050405020304" charset="0"/>
              </a:rPr>
              <a:t>Город включен в официальный список «исторических поселений» России. Основан в XII веке, в окрестностях сохранились древние городища, с которых берет начало история города. Галичское озеро – уникальный природный объект, имеет протяженность 17 км. В городе большое количество исторических построек, в том числе православных храмов XVII-XIX веков.</a:t>
            </a:r>
            <a:endParaRPr lang="ru-RU" altLang="en-US" sz="200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2" name="Заголовок 1"/>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Волгореченск</a:t>
            </a:r>
            <a:endParaRPr lang="ru-RU" altLang="en-US" b="1">
              <a:solidFill>
                <a:srgbClr val="C00000"/>
              </a:solidFill>
              <a:latin typeface="Times New Roman" panose="02020603050405020304" charset="0"/>
              <a:cs typeface="Times New Roman" panose="02020603050405020304" charset="0"/>
            </a:endParaRPr>
          </a:p>
        </p:txBody>
      </p:sp>
      <p:pic>
        <p:nvPicPr>
          <p:cNvPr id="5" name="Замещающее содержимое 4"/>
          <p:cNvPicPr>
            <a:picLocks noChangeAspect="1"/>
          </p:cNvPicPr>
          <p:nvPr>
            <p:ph sz="half" idx="1"/>
          </p:nvPr>
        </p:nvPicPr>
        <p:blipFill>
          <a:blip r:embed="rId1"/>
          <a:stretch>
            <a:fillRect/>
          </a:stretch>
        </p:blipFill>
        <p:spPr>
          <a:xfrm>
            <a:off x="219710" y="1509395"/>
            <a:ext cx="6367145" cy="4152265"/>
          </a:xfrm>
          <a:prstGeom prst="rect">
            <a:avLst/>
          </a:prstGeom>
        </p:spPr>
      </p:pic>
      <p:sp>
        <p:nvSpPr>
          <p:cNvPr id="4" name="Замещающее содержимое 3"/>
          <p:cNvSpPr>
            <a:spLocks noGrp="1"/>
          </p:cNvSpPr>
          <p:nvPr>
            <p:ph sz="half" idx="2"/>
          </p:nvPr>
        </p:nvSpPr>
        <p:spPr>
          <a:xfrm>
            <a:off x="6979285" y="1584325"/>
            <a:ext cx="4872990" cy="4592955"/>
          </a:xfrm>
        </p:spPr>
        <p:txBody>
          <a:bodyPr>
            <a:normAutofit/>
          </a:bodyPr>
          <a:p>
            <a:pPr algn="just"/>
            <a:r>
              <a:rPr lang="ru-RU" altLang="en-US" sz="1750">
                <a:solidFill>
                  <a:schemeClr val="tx1"/>
                </a:solidFill>
                <a:latin typeface="Times New Roman" panose="02020603050405020304" charset="0"/>
                <a:cs typeface="Times New Roman" panose="02020603050405020304" charset="0"/>
              </a:rPr>
              <a:t>Основан как рабочий поселок в начале XX века для строительства Костромской ГРЭС. Находится в 40 км от областного центра, в живописной природной зоне на правом берегу Волги. В ближайших окрестностях города находится церковь Богоявления XVI века, церковь Ильи Пророка XIX века, старинная купеческая усадьба Богданово-Витово.</a:t>
            </a:r>
            <a:endParaRPr lang="ru-RU" altLang="en-US" sz="175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8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Мантурово</a:t>
            </a:r>
            <a:endParaRPr lang="ru-RU" altLang="en-US" b="1">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tretch>
            <a:fillRect/>
          </a:stretch>
        </p:blipFill>
        <p:spPr>
          <a:xfrm>
            <a:off x="266065" y="1515110"/>
            <a:ext cx="6358890" cy="4283075"/>
          </a:xfrm>
          <a:prstGeom prst="rect">
            <a:avLst/>
          </a:prstGeom>
        </p:spPr>
      </p:pic>
      <p:sp>
        <p:nvSpPr>
          <p:cNvPr id="6" name="Замещающее содержимое 5"/>
          <p:cNvSpPr>
            <a:spLocks noGrp="1"/>
          </p:cNvSpPr>
          <p:nvPr>
            <p:ph sz="half" idx="2"/>
          </p:nvPr>
        </p:nvSpPr>
        <p:spPr>
          <a:xfrm>
            <a:off x="6936740" y="1401445"/>
            <a:ext cx="4980305" cy="4775835"/>
          </a:xfrm>
        </p:spPr>
        <p:txBody>
          <a:bodyPr>
            <a:normAutofit fontScale="70000"/>
          </a:bodyPr>
          <a:p>
            <a:r>
              <a:rPr lang="ru-RU" altLang="en-US" sz="2335">
                <a:solidFill>
                  <a:schemeClr val="tx1"/>
                </a:solidFill>
                <a:latin typeface="Times New Roman" panose="02020603050405020304" charset="0"/>
                <a:cs typeface="Times New Roman" panose="02020603050405020304" charset="0"/>
              </a:rPr>
              <a:t>Город расположен на притоке Волги – реке Унжа, поселение в этом месте известно с XVI века, как земли, принадлежавшие династии Романовых. Здесь находится уникальная зона отдыха «Сосновый бор» — место туристических экскурсий, лыжных прогулок и соревнований. В окрестностях много архитектурных памятников: усадьба Фонвизиной, купеческие дома, старинные храмы. В деревне Усолье – целебные минеральные источники.</a:t>
            </a:r>
            <a:endParaRPr lang="ru-RU" altLang="en-US" sz="2335">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4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Нея</a:t>
            </a:r>
            <a:endParaRPr lang="ru-RU" altLang="en-US" b="1">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tretch>
            <a:fillRect/>
          </a:stretch>
        </p:blipFill>
        <p:spPr>
          <a:xfrm>
            <a:off x="318770" y="1379855"/>
            <a:ext cx="6316345" cy="4797425"/>
          </a:xfrm>
          <a:prstGeom prst="rect">
            <a:avLst/>
          </a:prstGeom>
        </p:spPr>
      </p:pic>
      <p:sp>
        <p:nvSpPr>
          <p:cNvPr id="6" name="Замещающее содержимое 5"/>
          <p:cNvSpPr>
            <a:spLocks noGrp="1"/>
          </p:cNvSpPr>
          <p:nvPr>
            <p:ph sz="half" idx="2"/>
          </p:nvPr>
        </p:nvSpPr>
        <p:spPr>
          <a:xfrm>
            <a:off x="6957695" y="1305560"/>
            <a:ext cx="4788535" cy="4871720"/>
          </a:xfrm>
        </p:spPr>
        <p:txBody>
          <a:bodyPr>
            <a:normAutofit lnSpcReduction="20000"/>
          </a:bodyPr>
          <a:p>
            <a:pPr algn="just"/>
            <a:r>
              <a:rPr lang="ru-RU" altLang="en-US" sz="2000">
                <a:solidFill>
                  <a:schemeClr val="tx1"/>
                </a:solidFill>
                <a:latin typeface="Times New Roman" panose="02020603050405020304" charset="0"/>
                <a:cs typeface="Times New Roman" panose="02020603050405020304" charset="0"/>
              </a:rPr>
              <a:t>Город расположен на берегу одноименной реки, в 237 км от Костромы. Основан в начале XX века как поселок на станции железной дороги. В городе действует краеведческий музей, большой городской парк с выходом к реке. В окрестностях сохранилось несколько уникальных храмов XVIII-XIX веков. В пойме реки находятся Кауровские озера в природоохранной зоне.</a:t>
            </a:r>
            <a:endParaRPr lang="ru-RU" altLang="en-US" sz="200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8000"/>
          </a:schemeClr>
        </a:solidFill>
        <a:effectLst/>
      </p:bgPr>
    </p:bg>
    <p:spTree>
      <p:nvGrpSpPr>
        <p:cNvPr id="1" name=""/>
        <p:cNvGrpSpPr/>
        <p:nvPr/>
      </p:nvGrpSpPr>
      <p:grpSpPr/>
      <p:sp>
        <p:nvSpPr>
          <p:cNvPr id="2" name="Заголовок 1"/>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Макарьев</a:t>
            </a:r>
            <a:endParaRPr lang="ru-RU" altLang="en-US" b="1">
              <a:solidFill>
                <a:srgbClr val="C00000"/>
              </a:solidFill>
              <a:latin typeface="Times New Roman" panose="02020603050405020304" charset="0"/>
              <a:cs typeface="Times New Roman" panose="02020603050405020304" charset="0"/>
            </a:endParaRPr>
          </a:p>
        </p:txBody>
      </p:sp>
      <p:pic>
        <p:nvPicPr>
          <p:cNvPr id="5" name="Замещающее содержимое 4"/>
          <p:cNvPicPr>
            <a:picLocks noChangeAspect="1"/>
          </p:cNvPicPr>
          <p:nvPr>
            <p:ph sz="half" idx="1"/>
          </p:nvPr>
        </p:nvPicPr>
        <p:blipFill>
          <a:blip r:embed="rId1"/>
          <a:stretch>
            <a:fillRect/>
          </a:stretch>
        </p:blipFill>
        <p:spPr>
          <a:xfrm>
            <a:off x="245110" y="1585595"/>
            <a:ext cx="6104255" cy="4685665"/>
          </a:xfrm>
          <a:prstGeom prst="rect">
            <a:avLst/>
          </a:prstGeom>
        </p:spPr>
      </p:pic>
      <p:sp>
        <p:nvSpPr>
          <p:cNvPr id="4" name="Замещающее содержимое 3"/>
          <p:cNvSpPr>
            <a:spLocks noGrp="1"/>
          </p:cNvSpPr>
          <p:nvPr>
            <p:ph sz="half" idx="2"/>
          </p:nvPr>
        </p:nvSpPr>
        <p:spPr>
          <a:xfrm>
            <a:off x="6458585" y="1584960"/>
            <a:ext cx="5330190" cy="4592320"/>
          </a:xfrm>
        </p:spPr>
        <p:txBody>
          <a:bodyPr>
            <a:normAutofit fontScale="90000" lnSpcReduction="10000"/>
          </a:bodyPr>
          <a:p>
            <a:pPr algn="just"/>
            <a:r>
              <a:rPr lang="ru-RU" altLang="en-US" sz="2335">
                <a:solidFill>
                  <a:schemeClr val="tx1"/>
                </a:solidFill>
                <a:latin typeface="Times New Roman" panose="02020603050405020304" charset="0"/>
                <a:cs typeface="Times New Roman" panose="02020603050405020304" charset="0"/>
              </a:rPr>
              <a:t>Город расположен на реке Унжа, он возник в XIV веке, первоначально здесь находилась слобода при монастыре. Макарьево-Унженский монастырский комплекс сохранился до наших дней. Архитектурный план города во многом схож с Костромой, сохранилось много объектов XVIII-XIX веков. В городе разбит сад, центральным объектом которого является 200-летняя сосна, «Древо любви».</a:t>
            </a:r>
            <a:endParaRPr lang="ru-RU" altLang="en-US" sz="2335">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3000"/>
          </a:schemeClr>
        </a:solidFill>
        <a:effectLst/>
      </p:bgPr>
    </p:bg>
    <p:spTree>
      <p:nvGrpSpPr>
        <p:cNvPr id="1" name=""/>
        <p:cNvGrpSpPr/>
        <p:nvPr/>
      </p:nvGrpSpPr>
      <p:grpSpPr/>
      <p:sp>
        <p:nvSpPr>
          <p:cNvPr id="2" name="Заголовок 1"/>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Солигалич</a:t>
            </a:r>
            <a:endParaRPr lang="ru-RU" altLang="en-US" b="1">
              <a:solidFill>
                <a:srgbClr val="C00000"/>
              </a:solidFill>
              <a:latin typeface="Times New Roman" panose="02020603050405020304" charset="0"/>
              <a:cs typeface="Times New Roman" panose="02020603050405020304" charset="0"/>
            </a:endParaRPr>
          </a:p>
        </p:txBody>
      </p:sp>
      <p:pic>
        <p:nvPicPr>
          <p:cNvPr id="5" name="Замещающее содержимое 4"/>
          <p:cNvPicPr>
            <a:picLocks noChangeAspect="1"/>
          </p:cNvPicPr>
          <p:nvPr>
            <p:ph sz="half" idx="1"/>
          </p:nvPr>
        </p:nvPicPr>
        <p:blipFill>
          <a:blip r:embed="rId1"/>
          <a:stretch>
            <a:fillRect/>
          </a:stretch>
        </p:blipFill>
        <p:spPr>
          <a:xfrm>
            <a:off x="372110" y="1447800"/>
            <a:ext cx="6082030" cy="4363720"/>
          </a:xfrm>
          <a:prstGeom prst="rect">
            <a:avLst/>
          </a:prstGeom>
        </p:spPr>
      </p:pic>
      <p:sp>
        <p:nvSpPr>
          <p:cNvPr id="4" name="Замещающее содержимое 3"/>
          <p:cNvSpPr>
            <a:spLocks noGrp="1"/>
          </p:cNvSpPr>
          <p:nvPr>
            <p:ph sz="half" idx="2"/>
          </p:nvPr>
        </p:nvSpPr>
        <p:spPr>
          <a:xfrm>
            <a:off x="6797675" y="1358900"/>
            <a:ext cx="5001260" cy="4818380"/>
          </a:xfrm>
        </p:spPr>
        <p:txBody>
          <a:bodyPr>
            <a:normAutofit lnSpcReduction="20000"/>
          </a:bodyPr>
          <a:p>
            <a:pPr algn="just"/>
            <a:r>
              <a:rPr lang="ru-RU" altLang="en-US" sz="2000">
                <a:latin typeface="Times New Roman" panose="02020603050405020304" charset="0"/>
                <a:cs typeface="Times New Roman" panose="02020603050405020304" charset="0"/>
              </a:rPr>
              <a:t>Небольшой чистый старинный город, расположен по обе стороны реки Костромы. Массовая историческая застройка включает большое количество памятников архитектуры: церкви и монастыри, помещения торговых рядов. Город находится на месте соляных минеральных источников, с XIX века и до сих пор здесь действует курорт с целебными грязями и минеральной водой.</a:t>
            </a:r>
            <a:endParaRPr lang="ru-RU" altLang="en-US" sz="2000">
              <a:latin typeface="Times New Roman" panose="02020603050405020304" charset="0"/>
              <a:cs typeface="Times New Roman" panose="020206030504050203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ctrTitle"/>
          </p:nvPr>
        </p:nvSpPr>
        <p:spPr>
          <a:xfrm>
            <a:off x="1524000" y="410845"/>
            <a:ext cx="9144000" cy="3098800"/>
          </a:xfrm>
        </p:spPr>
        <p:txBody>
          <a:bodyPr>
            <a:normAutofit fontScale="90000"/>
          </a:bodyPr>
          <a:p>
            <a:r>
              <a:rPr lang="ru-RU" altLang="en-US" b="1">
                <a:solidFill>
                  <a:srgbClr val="C00000"/>
                </a:solidFill>
                <a:latin typeface="Monotype Corsiva" panose="03010101010201010101" charset="0"/>
                <a:cs typeface="Monotype Corsiva" panose="03010101010201010101" charset="0"/>
              </a:rPr>
              <a:t>Природные заповедники и парки</a:t>
            </a:r>
            <a:br>
              <a:rPr lang="ru-RU" altLang="en-US" b="1">
                <a:solidFill>
                  <a:srgbClr val="C00000"/>
                </a:solidFill>
                <a:latin typeface="Monotype Corsiva" panose="03010101010201010101" charset="0"/>
                <a:cs typeface="Monotype Corsiva" panose="03010101010201010101" charset="0"/>
              </a:rPr>
            </a:br>
            <a:r>
              <a:rPr lang="ru-RU" altLang="en-US" b="1">
                <a:solidFill>
                  <a:srgbClr val="C00000"/>
                </a:solidFill>
                <a:latin typeface="Monotype Corsiva" panose="03010101010201010101" charset="0"/>
                <a:cs typeface="Monotype Corsiva" panose="03010101010201010101" charset="0"/>
              </a:rPr>
              <a:t>Костромской области</a:t>
            </a:r>
            <a:endParaRPr lang="ru-RU" altLang="en-US" b="1">
              <a:solidFill>
                <a:srgbClr val="C00000"/>
              </a:solidFill>
              <a:latin typeface="Monotype Corsiva" panose="03010101010201010101" charset="0"/>
              <a:cs typeface="Monotype Corsiva" panose="03010101010201010101" charset="0"/>
            </a:endParaRPr>
          </a:p>
        </p:txBody>
      </p:sp>
      <p:sp>
        <p:nvSpPr>
          <p:cNvPr id="5" name="Подзаголовок 4"/>
          <p:cNvSpPr>
            <a:spLocks noGrp="1"/>
          </p:cNvSpPr>
          <p:nvPr>
            <p:ph type="subTitle" idx="1"/>
          </p:nvPr>
        </p:nvSpPr>
        <p:spPr/>
        <p:txBody>
          <a:bodyPr/>
          <a:p>
            <a:endParaRPr lang="ru-RU"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8000"/>
          </a:schemeClr>
        </a:solidFill>
        <a:effectLst/>
      </p:bgPr>
    </p:bg>
    <p:spTree>
      <p:nvGrpSpPr>
        <p:cNvPr id="1" name=""/>
        <p:cNvGrpSpPr/>
        <p:nvPr/>
      </p:nvGrpSpPr>
      <p:grpSpPr/>
      <p:sp>
        <p:nvSpPr>
          <p:cNvPr id="2" name="Заголовок 1"/>
          <p:cNvSpPr>
            <a:spLocks noGrp="1"/>
          </p:cNvSpPr>
          <p:nvPr>
            <p:ph type="title"/>
          </p:nvPr>
        </p:nvSpPr>
        <p:spPr/>
        <p:txBody>
          <a:bodyPr/>
          <a:p>
            <a:pPr algn="ctr"/>
            <a:r>
              <a:rPr lang="ru-RU" altLang="en-US">
                <a:solidFill>
                  <a:srgbClr val="C00000"/>
                </a:solidFill>
                <a:latin typeface="Times New Roman" panose="02020603050405020304" charset="0"/>
                <a:cs typeface="Times New Roman" panose="02020603050405020304" charset="0"/>
                <a:sym typeface="+mn-ea"/>
              </a:rPr>
              <a:t>«Кологривский лес»</a:t>
            </a:r>
            <a:endParaRPr lang="ru-RU" altLang="en-US">
              <a:solidFill>
                <a:srgbClr val="C00000"/>
              </a:solidFill>
              <a:latin typeface="Times New Roman" panose="02020603050405020304" charset="0"/>
              <a:cs typeface="Times New Roman" panose="02020603050405020304" charset="0"/>
              <a:sym typeface="+mn-ea"/>
            </a:endParaRPr>
          </a:p>
        </p:txBody>
      </p:sp>
      <p:sp>
        <p:nvSpPr>
          <p:cNvPr id="3" name="Замещающее содержимое 2"/>
          <p:cNvSpPr>
            <a:spLocks noGrp="1"/>
          </p:cNvSpPr>
          <p:nvPr>
            <p:ph idx="1"/>
          </p:nvPr>
        </p:nvSpPr>
        <p:spPr/>
        <p:txBody>
          <a:bodyPr>
            <a:normAutofit fontScale="90000" lnSpcReduction="20000"/>
          </a:bodyPr>
          <a:p>
            <a:pPr algn="just"/>
            <a:r>
              <a:rPr lang="ru-RU" altLang="en-US">
                <a:solidFill>
                  <a:schemeClr val="tx1"/>
                </a:solidFill>
                <a:latin typeface="Times New Roman" panose="02020603050405020304" charset="0"/>
                <a:cs typeface="Times New Roman" panose="02020603050405020304" charset="0"/>
              </a:rPr>
              <a:t>В Костромской области есть государственный природный заповедник «Кологривский лес» имени М. Г. Синицына.</a:t>
            </a:r>
            <a:endParaRPr lang="ru-RU" altLang="en-US">
              <a:solidFill>
                <a:schemeClr val="tx1"/>
              </a:solidFill>
              <a:latin typeface="Times New Roman" panose="02020603050405020304" charset="0"/>
              <a:cs typeface="Times New Roman" panose="02020603050405020304" charset="0"/>
            </a:endParaRPr>
          </a:p>
          <a:p>
            <a:pPr algn="just"/>
            <a:endParaRPr lang="ru-RU" altLang="en-US">
              <a:solidFill>
                <a:schemeClr val="tx1"/>
              </a:solidFill>
              <a:latin typeface="Times New Roman" panose="02020603050405020304" charset="0"/>
              <a:cs typeface="Times New Roman" panose="02020603050405020304" charset="0"/>
            </a:endParaRPr>
          </a:p>
          <a:p>
            <a:pPr algn="just"/>
            <a:r>
              <a:rPr lang="ru-RU" altLang="en-US">
                <a:solidFill>
                  <a:schemeClr val="tx1"/>
                </a:solidFill>
                <a:latin typeface="Times New Roman" panose="02020603050405020304" charset="0"/>
                <a:cs typeface="Times New Roman" panose="02020603050405020304" charset="0"/>
              </a:rPr>
              <a:t>Он был создан 21 января 2006 года и состоит из двух участков — Кологривского и Мантуровского. Общая площадь заповедника — 58 939,6 гектаров, площадь охранной зоны — 68 552,4 га.</a:t>
            </a:r>
            <a:endParaRPr lang="ru-RU" altLang="en-US">
              <a:solidFill>
                <a:schemeClr val="tx1"/>
              </a:solidFill>
              <a:latin typeface="Times New Roman" panose="02020603050405020304" charset="0"/>
              <a:cs typeface="Times New Roman" panose="02020603050405020304" charset="0"/>
            </a:endParaRPr>
          </a:p>
          <a:p>
            <a:pPr algn="just"/>
            <a:endParaRPr lang="ru-RU" altLang="en-US">
              <a:solidFill>
                <a:schemeClr val="tx1"/>
              </a:solidFill>
              <a:latin typeface="Times New Roman" panose="02020603050405020304" charset="0"/>
              <a:cs typeface="Times New Roman" panose="02020603050405020304" charset="0"/>
            </a:endParaRPr>
          </a:p>
          <a:p>
            <a:pPr algn="just"/>
            <a:r>
              <a:rPr lang="ru-RU" altLang="en-US">
                <a:solidFill>
                  <a:schemeClr val="tx1"/>
                </a:solidFill>
                <a:latin typeface="Times New Roman" panose="02020603050405020304" charset="0"/>
                <a:cs typeface="Times New Roman" panose="02020603050405020304" charset="0"/>
              </a:rPr>
              <a:t>Заповедник расположен в северо-восточной части Русской равнины. Его реки являются левыми притоками Волги.</a:t>
            </a:r>
            <a:endParaRPr lang="ru-RU" altLang="en-US">
              <a:solidFill>
                <a:schemeClr val="tx1"/>
              </a:solidFill>
              <a:latin typeface="Times New Roman" panose="02020603050405020304" charset="0"/>
              <a:cs typeface="Times New Roman" panose="02020603050405020304" charset="0"/>
            </a:endParaRPr>
          </a:p>
          <a:p>
            <a:pPr algn="just"/>
            <a:endParaRPr lang="ru-RU" altLang="en-US">
              <a:solidFill>
                <a:schemeClr val="tx1"/>
              </a:solidFill>
              <a:latin typeface="Times New Roman" panose="02020603050405020304" charset="0"/>
              <a:cs typeface="Times New Roman" panose="02020603050405020304" charset="0"/>
            </a:endParaRPr>
          </a:p>
          <a:p>
            <a:pPr algn="just"/>
            <a:r>
              <a:rPr lang="ru-RU" altLang="en-US">
                <a:solidFill>
                  <a:schemeClr val="tx1"/>
                </a:solidFill>
                <a:latin typeface="Times New Roman" panose="02020603050405020304" charset="0"/>
                <a:cs typeface="Times New Roman" panose="02020603050405020304" charset="0"/>
              </a:rPr>
              <a:t>В 2020 году заповедник включили в список биосферных резерватов ЮНЕСКО.</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a:xfrm>
            <a:off x="573405" y="258445"/>
            <a:ext cx="10515600" cy="838200"/>
          </a:xfrm>
        </p:spPr>
        <p:txBody>
          <a:bodyPr>
            <a:normAutofit fontScale="90000"/>
          </a:bodyPr>
          <a:p>
            <a:pPr algn="ctr"/>
            <a:br>
              <a:rPr lang="ru-RU" altLang="en-US"/>
            </a:br>
            <a:br>
              <a:rPr lang="ru-RU" altLang="en-US"/>
            </a:br>
            <a:br>
              <a:rPr lang="ru-RU" altLang="en-US"/>
            </a:br>
            <a:r>
              <a:rPr lang="ru-RU" altLang="en-US" sz="2000">
                <a:gradFill>
                  <a:gsLst>
                    <a:gs pos="0">
                      <a:srgbClr val="E30000"/>
                    </a:gs>
                    <a:gs pos="100000">
                      <a:srgbClr val="760303"/>
                    </a:gs>
                  </a:gsLst>
                  <a:lin scaled="0"/>
                </a:gradFill>
                <a:latin typeface="Times New Roman" panose="02020603050405020304" charset="0"/>
                <a:cs typeface="Times New Roman" panose="02020603050405020304" charset="0"/>
                <a:sym typeface="+mn-ea"/>
              </a:rPr>
              <a:t>Заповедник «Кологривский лес» был создан, чтобы сохранить, восстановить и изучить единственный в Европейской части России первозданный ландшафт южно-таежной зоны.</a:t>
            </a:r>
            <a:br>
              <a:rPr lang="ru-RU" altLang="en-US" sz="2000">
                <a:latin typeface="Times New Roman" panose="02020603050405020304" charset="0"/>
                <a:cs typeface="Times New Roman" panose="02020603050405020304" charset="0"/>
              </a:rPr>
            </a:br>
            <a:br>
              <a:rPr lang="ru-RU" altLang="en-US"/>
            </a:br>
            <a:br>
              <a:rPr lang="ru-RU" altLang="en-US"/>
            </a:br>
            <a:endParaRPr lang="ru-RU" altLang="en-US"/>
          </a:p>
        </p:txBody>
      </p:sp>
      <p:pic>
        <p:nvPicPr>
          <p:cNvPr id="7" name="Замещающее содержимое 6"/>
          <p:cNvPicPr>
            <a:picLocks noChangeAspect="1"/>
          </p:cNvPicPr>
          <p:nvPr>
            <p:ph sz="half" idx="1"/>
          </p:nvPr>
        </p:nvPicPr>
        <p:blipFill>
          <a:blip r:embed="rId1"/>
          <a:stretch>
            <a:fillRect/>
          </a:stretch>
        </p:blipFill>
        <p:spPr>
          <a:xfrm>
            <a:off x="414655" y="1528445"/>
            <a:ext cx="5299710" cy="3877310"/>
          </a:xfrm>
          <a:prstGeom prst="rect">
            <a:avLst/>
          </a:prstGeom>
        </p:spPr>
      </p:pic>
      <p:pic>
        <p:nvPicPr>
          <p:cNvPr id="8" name="Замещающее содержимое 7"/>
          <p:cNvPicPr>
            <a:picLocks noChangeAspect="1"/>
          </p:cNvPicPr>
          <p:nvPr>
            <p:ph sz="half" idx="2"/>
          </p:nvPr>
        </p:nvPicPr>
        <p:blipFill>
          <a:blip r:embed="rId2"/>
          <a:stretch>
            <a:fillRect/>
          </a:stretch>
        </p:blipFill>
        <p:spPr>
          <a:xfrm>
            <a:off x="6320155" y="1528445"/>
            <a:ext cx="5181600" cy="38862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41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Times New Roman" panose="02020603050405020304" charset="0"/>
                <a:cs typeface="Times New Roman" panose="02020603050405020304" charset="0"/>
              </a:rPr>
              <a:t>Усадьба Следово</a:t>
            </a:r>
            <a:endParaRPr lang="ru-RU" altLang="en-US" b="1">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custDataLst>
              <p:tags r:id="rId1"/>
            </p:custDataLst>
          </p:nvPr>
        </p:nvPicPr>
        <p:blipFill>
          <a:blip r:embed="rId2"/>
          <a:stretch>
            <a:fillRect/>
          </a:stretch>
        </p:blipFill>
        <p:spPr>
          <a:xfrm>
            <a:off x="160020" y="1358265"/>
            <a:ext cx="5965825" cy="4456430"/>
          </a:xfrm>
          <a:prstGeom prst="rect">
            <a:avLst/>
          </a:prstGeom>
        </p:spPr>
      </p:pic>
      <p:sp>
        <p:nvSpPr>
          <p:cNvPr id="6" name="Замещающее содержимое 5"/>
          <p:cNvSpPr>
            <a:spLocks noGrp="1"/>
          </p:cNvSpPr>
          <p:nvPr>
            <p:ph sz="half" idx="2"/>
          </p:nvPr>
        </p:nvSpPr>
        <p:spPr>
          <a:xfrm>
            <a:off x="6309995" y="1358900"/>
            <a:ext cx="5670550" cy="4818380"/>
          </a:xfrm>
        </p:spPr>
        <p:txBody>
          <a:bodyPr>
            <a:normAutofit fontScale="60000"/>
          </a:bodyPr>
          <a:p>
            <a:pPr algn="just"/>
            <a:r>
              <a:rPr lang="ru-RU" altLang="en-US">
                <a:solidFill>
                  <a:schemeClr val="tx1"/>
                </a:solidFill>
                <a:latin typeface="Times New Roman" panose="02020603050405020304" charset="0"/>
                <a:cs typeface="Times New Roman" panose="02020603050405020304" charset="0"/>
              </a:rPr>
              <a:t>Среди российских дворянских усадеб, сохраняющих свой колорит на протяжении столетий, выделяется усадьбу Следово Судиславского района..</a:t>
            </a:r>
            <a:endParaRPr lang="ru-RU" altLang="en-US">
              <a:solidFill>
                <a:schemeClr val="tx1"/>
              </a:solidFill>
              <a:latin typeface="Times New Roman" panose="02020603050405020304" charset="0"/>
              <a:cs typeface="Times New Roman" panose="02020603050405020304" charset="0"/>
            </a:endParaRPr>
          </a:p>
          <a:p>
            <a:pPr algn="just"/>
            <a:r>
              <a:rPr lang="ru-RU" altLang="en-US">
                <a:solidFill>
                  <a:schemeClr val="tx1"/>
                </a:solidFill>
                <a:latin typeface="Times New Roman" panose="02020603050405020304" charset="0"/>
                <a:cs typeface="Times New Roman" panose="02020603050405020304" charset="0"/>
              </a:rPr>
              <a:t>Усадьба начала XVIII века принадлежала известному дворянскому роду Карцевых, известного со времен Ивана Грозного, среди представителей которого были храбрые полководцы, талантливые государевы люди, известные ученые, прославивших имперскую Россию. Как удивительна история усадьбы Следово, так уникальна ее природа.</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a:xfrm>
            <a:off x="647700" y="130810"/>
            <a:ext cx="10515600" cy="1453515"/>
          </a:xfrm>
        </p:spPr>
        <p:txBody>
          <a:bodyPr>
            <a:normAutofit/>
          </a:bodyPr>
          <a:p>
            <a:pPr algn="ctr"/>
            <a:r>
              <a:rPr lang="ru-RU" altLang="en-US" sz="1800">
                <a:solidFill>
                  <a:srgbClr val="C00000"/>
                </a:solidFill>
                <a:latin typeface="Times New Roman" panose="02020603050405020304" charset="0"/>
                <a:cs typeface="Times New Roman" panose="02020603050405020304" charset="0"/>
              </a:rPr>
              <a:t>В старом усадебном доме открыты террариумный и аквариумные комплексы, представлены стенды беспозвоночных животных. Ежегодно в июне в Следово проходит фееричный «Бал цветов», когда сотни цветов раскрываются в своем изящном великолепии.</a:t>
            </a:r>
            <a:endParaRPr lang="ru-RU" altLang="en-US" sz="1800">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tretch>
            <a:fillRect/>
          </a:stretch>
        </p:blipFill>
        <p:spPr>
          <a:xfrm>
            <a:off x="350520" y="1666875"/>
            <a:ext cx="5460365" cy="4099560"/>
          </a:xfrm>
          <a:prstGeom prst="rect">
            <a:avLst/>
          </a:prstGeom>
        </p:spPr>
      </p:pic>
      <p:pic>
        <p:nvPicPr>
          <p:cNvPr id="8" name="Замещающее содержимое 7"/>
          <p:cNvPicPr>
            <a:picLocks noChangeAspect="1"/>
          </p:cNvPicPr>
          <p:nvPr>
            <p:ph sz="half" idx="2"/>
          </p:nvPr>
        </p:nvPicPr>
        <p:blipFill>
          <a:blip r:embed="rId2"/>
          <a:stretch>
            <a:fillRect/>
          </a:stretch>
        </p:blipFill>
        <p:spPr>
          <a:xfrm>
            <a:off x="6096635" y="1666875"/>
            <a:ext cx="5586730" cy="410019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normAutofit/>
          </a:bodyPr>
          <a:p>
            <a:pPr algn="ctr"/>
            <a:r>
              <a:rPr lang="ru-RU" altLang="en-US" sz="3110" b="1">
                <a:solidFill>
                  <a:srgbClr val="C00000"/>
                </a:solidFill>
                <a:latin typeface="Times New Roman" panose="02020603050405020304" charset="0"/>
                <a:cs typeface="Times New Roman" panose="02020603050405020304" charset="0"/>
              </a:rPr>
              <a:t>Костромская слобода</a:t>
            </a:r>
            <a:br>
              <a:rPr lang="ru-RU" altLang="en-US" sz="3110" b="1">
                <a:solidFill>
                  <a:srgbClr val="C00000"/>
                </a:solidFill>
                <a:latin typeface="Times New Roman" panose="02020603050405020304" charset="0"/>
                <a:cs typeface="Times New Roman" panose="02020603050405020304" charset="0"/>
              </a:rPr>
            </a:br>
            <a:r>
              <a:rPr lang="ru-RU" altLang="en-US" sz="3110" b="1">
                <a:solidFill>
                  <a:srgbClr val="C00000"/>
                </a:solidFill>
                <a:latin typeface="Times New Roman" panose="02020603050405020304" charset="0"/>
                <a:cs typeface="Times New Roman" panose="02020603050405020304" charset="0"/>
              </a:rPr>
              <a:t>(музей - заповедник)</a:t>
            </a:r>
            <a:endParaRPr lang="ru-RU" altLang="en-US" sz="3110" b="1">
              <a:solidFill>
                <a:srgbClr val="C00000"/>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tretch>
            <a:fillRect/>
          </a:stretch>
        </p:blipFill>
        <p:spPr>
          <a:xfrm>
            <a:off x="159385" y="1454785"/>
            <a:ext cx="4556125" cy="4398010"/>
          </a:xfrm>
          <a:prstGeom prst="rect">
            <a:avLst/>
          </a:prstGeom>
        </p:spPr>
      </p:pic>
      <p:sp>
        <p:nvSpPr>
          <p:cNvPr id="6" name="Замещающее содержимое 5"/>
          <p:cNvSpPr>
            <a:spLocks noGrp="1"/>
          </p:cNvSpPr>
          <p:nvPr>
            <p:ph sz="half" idx="2"/>
          </p:nvPr>
        </p:nvSpPr>
        <p:spPr>
          <a:xfrm>
            <a:off x="4857115" y="1454785"/>
            <a:ext cx="7059295" cy="4658995"/>
          </a:xfrm>
        </p:spPr>
        <p:txBody>
          <a:bodyPr>
            <a:noAutofit/>
          </a:bodyPr>
          <a:p>
            <a:r>
              <a:rPr lang="ru-RU" altLang="en-US" sz="1600">
                <a:latin typeface="Times New Roman" panose="02020603050405020304" charset="0"/>
                <a:cs typeface="Times New Roman" panose="02020603050405020304" charset="0"/>
              </a:rPr>
              <a:t>Один из старейших музеев под открытым небом России, находится в городе Костроме.</a:t>
            </a:r>
            <a:endParaRPr lang="ru-RU" altLang="en-US" sz="1600">
              <a:latin typeface="Times New Roman" panose="02020603050405020304" charset="0"/>
              <a:cs typeface="Times New Roman" panose="02020603050405020304" charset="0"/>
            </a:endParaRPr>
          </a:p>
          <a:p>
            <a:r>
              <a:rPr lang="ru-RU" altLang="en-US" sz="1600">
                <a:latin typeface="Times New Roman" panose="02020603050405020304" charset="0"/>
                <a:cs typeface="Times New Roman" panose="02020603050405020304" charset="0"/>
              </a:rPr>
              <a:t>Музей-заповедник «Костромская слобода» был основан в 1955 году прямо под стенами Ипатьевского монастыря. Место вдвойне шикарное еще и с точки зрения ландшафта: именно тут река Кострома впадает в Волгу. Создается ощущение, словно все здесь построено одномоментно, как жилая деревня. Однако нет: строения перевезены из разных старинных сел Костромской области, которым в 1950-х грозило затопление из-за строительства Горьковского водохранилища. Чтобы отобрать по-настоящему ценные дома, в область отправились экспедиции советской Академии архитектуры. Один из первых перевезенных ими экспонатов — Спасо-Преображенская церковь XVIII века из села Спас-Вёжи (сгорела в 2002-м). Вскоре здесь появились дома, мельницы, бани, амбары и другие постройки.</a:t>
            </a:r>
            <a:endParaRPr lang="ru-RU" altLang="en-US" sz="1600">
              <a:latin typeface="Times New Roman" panose="02020603050405020304" charset="0"/>
              <a:cs typeface="Times New Roman" panose="0202060305040502030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42000"/>
          </a:schemeClr>
        </a:solidFill>
        <a:effectLst/>
      </p:bgPr>
    </p:bg>
    <p:spTree>
      <p:nvGrpSpPr>
        <p:cNvPr id="1" name=""/>
        <p:cNvGrpSpPr/>
        <p:nvPr/>
      </p:nvGrpSpPr>
      <p:grpSpPr/>
      <p:pic>
        <p:nvPicPr>
          <p:cNvPr id="4" name="Изображение 3"/>
          <p:cNvPicPr>
            <a:picLocks noChangeAspect="1"/>
          </p:cNvPicPr>
          <p:nvPr/>
        </p:nvPicPr>
        <p:blipFill>
          <a:blip r:embed="rId1"/>
          <a:stretch>
            <a:fillRect/>
          </a:stretch>
        </p:blipFill>
        <p:spPr>
          <a:xfrm>
            <a:off x="418465" y="322580"/>
            <a:ext cx="4259580" cy="2839085"/>
          </a:xfrm>
          <a:prstGeom prst="rect">
            <a:avLst/>
          </a:prstGeom>
        </p:spPr>
      </p:pic>
      <p:pic>
        <p:nvPicPr>
          <p:cNvPr id="5" name="Изображение 4"/>
          <p:cNvPicPr>
            <a:picLocks noChangeAspect="1"/>
          </p:cNvPicPr>
          <p:nvPr/>
        </p:nvPicPr>
        <p:blipFill>
          <a:blip r:embed="rId2"/>
          <a:stretch>
            <a:fillRect/>
          </a:stretch>
        </p:blipFill>
        <p:spPr>
          <a:xfrm>
            <a:off x="7158355" y="76200"/>
            <a:ext cx="4904740" cy="3667125"/>
          </a:xfrm>
          <a:prstGeom prst="rect">
            <a:avLst/>
          </a:prstGeom>
        </p:spPr>
      </p:pic>
      <p:pic>
        <p:nvPicPr>
          <p:cNvPr id="6" name="Изображение 5"/>
          <p:cNvPicPr>
            <a:picLocks noChangeAspect="1"/>
          </p:cNvPicPr>
          <p:nvPr/>
        </p:nvPicPr>
        <p:blipFill>
          <a:blip r:embed="rId3"/>
          <a:stretch>
            <a:fillRect/>
          </a:stretch>
        </p:blipFill>
        <p:spPr>
          <a:xfrm>
            <a:off x="2368550" y="3528695"/>
            <a:ext cx="4681855" cy="31229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2" name="Заголовок 1"/>
          <p:cNvSpPr>
            <a:spLocks noGrp="1"/>
          </p:cNvSpPr>
          <p:nvPr>
            <p:ph type="title"/>
          </p:nvPr>
        </p:nvSpPr>
        <p:spPr/>
        <p:txBody>
          <a:bodyPr>
            <a:normAutofit fontScale="90000"/>
          </a:bodyPr>
          <a:p>
            <a:pPr algn="ctr"/>
            <a:r>
              <a:rPr lang="ru-RU" altLang="en-US" b="1">
                <a:solidFill>
                  <a:srgbClr val="C00000"/>
                </a:solidFill>
                <a:latin typeface="Times New Roman" panose="02020603050405020304" charset="0"/>
                <a:cs typeface="Times New Roman" panose="02020603050405020304" charset="0"/>
              </a:rPr>
              <a:t>Галичское озеро — крупнейший водоём Костромской области</a:t>
            </a:r>
            <a:endParaRPr lang="ru-RU" altLang="en-US" b="1">
              <a:solidFill>
                <a:srgbClr val="C00000"/>
              </a:solidFill>
              <a:latin typeface="Times New Roman" panose="02020603050405020304" charset="0"/>
              <a:cs typeface="Times New Roman" panose="02020603050405020304" charset="0"/>
            </a:endParaRPr>
          </a:p>
        </p:txBody>
      </p:sp>
      <p:sp>
        <p:nvSpPr>
          <p:cNvPr id="4" name="Замещающее содержимое 3"/>
          <p:cNvSpPr>
            <a:spLocks noGrp="1"/>
          </p:cNvSpPr>
          <p:nvPr>
            <p:ph sz="half" idx="2"/>
          </p:nvPr>
        </p:nvSpPr>
        <p:spPr>
          <a:xfrm>
            <a:off x="6650355" y="1825625"/>
            <a:ext cx="5255895" cy="4351655"/>
          </a:xfrm>
        </p:spPr>
        <p:txBody>
          <a:bodyPr>
            <a:normAutofit fontScale="70000"/>
          </a:bodyPr>
          <a:p>
            <a:pPr algn="just"/>
            <a:r>
              <a:rPr lang="ru-RU" altLang="en-US">
                <a:solidFill>
                  <a:schemeClr val="tx1"/>
                </a:solidFill>
                <a:latin typeface="Times New Roman" panose="02020603050405020304" charset="0"/>
                <a:cs typeface="Times New Roman" panose="02020603050405020304" charset="0"/>
              </a:rPr>
              <a:t>В озере всегда было много рыбы. В городе даже существовала Рыбная слобода, где селились рыбаки отдельно от горожан других профессий. В озере водятся лещ, щука, судак, плотва, окунь и ёрш и другие традиционные рыбы средней полосы. В последнее время рыбы в озере стала меньше из-за уменьшения глубины и зарастания значительной части водоёма камышом и другой растительностью.</a:t>
            </a:r>
            <a:endParaRPr lang="ru-RU" altLang="en-US">
              <a:solidFill>
                <a:schemeClr val="tx1"/>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rcRect t="3446" b="3201"/>
          <a:stretch>
            <a:fillRect/>
          </a:stretch>
        </p:blipFill>
        <p:spPr>
          <a:xfrm>
            <a:off x="372110" y="1825625"/>
            <a:ext cx="6094730" cy="435165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42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gradFill>
                  <a:gsLst>
                    <a:gs pos="0">
                      <a:srgbClr val="E30000"/>
                    </a:gs>
                    <a:gs pos="100000">
                      <a:srgbClr val="760303"/>
                    </a:gs>
                  </a:gsLst>
                  <a:lin scaled="0"/>
                </a:gradFill>
                <a:latin typeface="Times New Roman" panose="02020603050405020304" charset="0"/>
                <a:cs typeface="Times New Roman" panose="02020603050405020304" charset="0"/>
              </a:rPr>
              <a:t>Чухломское озеро</a:t>
            </a:r>
            <a:endParaRPr lang="ru-RU" altLang="en-US" b="1">
              <a:gradFill>
                <a:gsLst>
                  <a:gs pos="0">
                    <a:srgbClr val="E30000"/>
                  </a:gs>
                  <a:gs pos="100000">
                    <a:srgbClr val="760303"/>
                  </a:gs>
                </a:gsLst>
                <a:lin scaled="0"/>
              </a:gra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1"/>
          </p:nvPr>
        </p:nvPicPr>
        <p:blipFill>
          <a:blip r:embed="rId1"/>
          <a:srcRect l="2049" t="2561" r="1966" b="4219"/>
          <a:stretch>
            <a:fillRect/>
          </a:stretch>
        </p:blipFill>
        <p:spPr>
          <a:xfrm>
            <a:off x="476885" y="1584325"/>
            <a:ext cx="5888990" cy="3998595"/>
          </a:xfrm>
          <a:prstGeom prst="rect">
            <a:avLst/>
          </a:prstGeom>
        </p:spPr>
      </p:pic>
      <p:sp>
        <p:nvSpPr>
          <p:cNvPr id="6" name="Замещающее содержимое 5"/>
          <p:cNvSpPr>
            <a:spLocks noGrp="1"/>
          </p:cNvSpPr>
          <p:nvPr>
            <p:ph sz="half" idx="2"/>
          </p:nvPr>
        </p:nvSpPr>
        <p:spPr>
          <a:xfrm>
            <a:off x="6946900" y="1825625"/>
            <a:ext cx="4980305" cy="4351655"/>
          </a:xfrm>
        </p:spPr>
        <p:txBody>
          <a:bodyPr>
            <a:normAutofit fontScale="70000"/>
          </a:bodyPr>
          <a:p>
            <a:pPr algn="just"/>
            <a:r>
              <a:rPr lang="ru-RU" altLang="en-US">
                <a:solidFill>
                  <a:schemeClr val="tx1"/>
                </a:solidFill>
                <a:latin typeface="Times New Roman" panose="02020603050405020304" charset="0"/>
                <a:cs typeface="Times New Roman" panose="02020603050405020304" charset="0"/>
              </a:rPr>
              <a:t>Чухломское озеро- огромный водоём в Костромской области, второй по величине в этом регионе, уступает только Галичскому озеру. Имеет площадь 48,7 км2. Форма близка к круглой. Длина девять километров, ширина шесть-семь километров. Уровень воды в озере составляет 148 метров над уровнем моря. Из него вытекает река Вёкса.</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gradFill>
                  <a:gsLst>
                    <a:gs pos="0">
                      <a:srgbClr val="E30000"/>
                    </a:gs>
                    <a:gs pos="100000">
                      <a:srgbClr val="760303"/>
                    </a:gs>
                  </a:gsLst>
                  <a:lin scaled="0"/>
                </a:gradFill>
              </a:rPr>
              <a:t>Костромское водохранилище</a:t>
            </a:r>
            <a:endParaRPr lang="ru-RU" altLang="en-US" b="1">
              <a:gradFill>
                <a:gsLst>
                  <a:gs pos="0">
                    <a:srgbClr val="E30000"/>
                  </a:gs>
                  <a:gs pos="100000">
                    <a:srgbClr val="760303"/>
                  </a:gs>
                </a:gsLst>
                <a:lin scaled="0"/>
              </a:gradFill>
            </a:endParaRPr>
          </a:p>
        </p:txBody>
      </p:sp>
      <p:pic>
        <p:nvPicPr>
          <p:cNvPr id="11" name="Замещающее содержимое 10"/>
          <p:cNvPicPr>
            <a:picLocks noChangeAspect="1"/>
          </p:cNvPicPr>
          <p:nvPr>
            <p:ph sz="half" idx="1"/>
          </p:nvPr>
        </p:nvPicPr>
        <p:blipFill>
          <a:blip r:embed="rId1"/>
          <a:stretch>
            <a:fillRect/>
          </a:stretch>
        </p:blipFill>
        <p:spPr>
          <a:xfrm>
            <a:off x="308610" y="1584325"/>
            <a:ext cx="5787390" cy="4592320"/>
          </a:xfrm>
          <a:prstGeom prst="rect">
            <a:avLst/>
          </a:prstGeom>
        </p:spPr>
      </p:pic>
      <p:sp>
        <p:nvSpPr>
          <p:cNvPr id="10" name="Замещающее содержимое 9"/>
          <p:cNvSpPr/>
          <p:nvPr>
            <p:ph sz="half" idx="2"/>
          </p:nvPr>
        </p:nvSpPr>
        <p:spPr>
          <a:xfrm>
            <a:off x="6403975" y="1825625"/>
            <a:ext cx="5342890" cy="4351655"/>
          </a:xfrm>
        </p:spPr>
        <p:txBody>
          <a:bodyPr>
            <a:normAutofit fontScale="80000"/>
          </a:bodyPr>
          <a:p>
            <a:pPr algn="just"/>
            <a:r>
              <a:rPr lang="ru-RU" altLang="en-US">
                <a:solidFill>
                  <a:schemeClr val="tx1"/>
                </a:solidFill>
                <a:latin typeface="Times New Roman" panose="02020603050405020304" charset="0"/>
                <a:cs typeface="Times New Roman" panose="02020603050405020304" charset="0"/>
              </a:rPr>
              <a:t>Вот уже более шестидесяти лет, как создано Костромское водохранилище (1956 г.), или, как его называют, Костромское море. Десятки лодок и катеров, сотни рыболовов бороздят его воды. Его берега и многочисленные острова - излюбленное место отдыха костромичей.</a:t>
            </a:r>
            <a:endParaRPr lang="ru-RU" altLang="en-US">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2" name="Заголовок 1"/>
          <p:cNvSpPr>
            <a:spLocks noGrp="1"/>
          </p:cNvSpPr>
          <p:nvPr>
            <p:ph type="title"/>
          </p:nvPr>
        </p:nvSpPr>
        <p:spPr/>
        <p:txBody>
          <a:bodyPr>
            <a:normAutofit/>
          </a:bodyPr>
          <a:p>
            <a:r>
              <a:rPr lang="ru-RU" altLang="en-US" b="1">
                <a:gradFill>
                  <a:gsLst>
                    <a:gs pos="0">
                      <a:srgbClr val="E30000"/>
                    </a:gs>
                    <a:gs pos="100000">
                      <a:srgbClr val="760303"/>
                    </a:gs>
                  </a:gsLst>
                  <a:lin scaled="0"/>
                </a:gradFill>
                <a:latin typeface="Monotype Corsiva" panose="03010101010201010101" charset="0"/>
                <a:cs typeface="Monotype Corsiva" panose="03010101010201010101" charset="0"/>
              </a:rPr>
              <a:t>Достопримечательности Костромской области</a:t>
            </a:r>
            <a:endParaRPr lang="ru-RU" altLang="en-US" b="1">
              <a:gradFill>
                <a:gsLst>
                  <a:gs pos="0">
                    <a:srgbClr val="E30000"/>
                  </a:gs>
                  <a:gs pos="100000">
                    <a:srgbClr val="760303"/>
                  </a:gs>
                </a:gsLst>
                <a:lin scaled="0"/>
              </a:gradFill>
              <a:latin typeface="Monotype Corsiva" panose="03010101010201010101" charset="0"/>
              <a:cs typeface="Monotype Corsiva" panose="03010101010201010101" charset="0"/>
            </a:endParaRPr>
          </a:p>
        </p:txBody>
      </p:sp>
      <p:sp>
        <p:nvSpPr>
          <p:cNvPr id="3" name="Замещающее содержимое 2"/>
          <p:cNvSpPr>
            <a:spLocks noGrp="1"/>
          </p:cNvSpPr>
          <p:nvPr>
            <p:ph sz="half" idx="1"/>
          </p:nvPr>
        </p:nvSpPr>
        <p:spPr>
          <a:xfrm>
            <a:off x="127635" y="1584325"/>
            <a:ext cx="5086350" cy="4592955"/>
          </a:xfrm>
        </p:spPr>
        <p:txBody>
          <a:bodyPr>
            <a:normAutofit lnSpcReduction="20000"/>
          </a:bodyPr>
          <a:p>
            <a:pPr algn="just"/>
            <a:r>
              <a:rPr lang="ru-RU" altLang="en-US" sz="2000">
                <a:latin typeface="Times New Roman" panose="02020603050405020304" charset="0"/>
                <a:cs typeface="Times New Roman" panose="02020603050405020304" charset="0"/>
              </a:rPr>
              <a:t>Одна из главных достопримечательностей города — </a:t>
            </a:r>
            <a:r>
              <a:rPr lang="ru-RU" altLang="en-US" sz="2000" b="1">
                <a:solidFill>
                  <a:srgbClr val="C00000"/>
                </a:solidFill>
                <a:latin typeface="Times New Roman" panose="02020603050405020304" charset="0"/>
                <a:cs typeface="Times New Roman" panose="02020603050405020304" charset="0"/>
              </a:rPr>
              <a:t>Пожарная Каланча</a:t>
            </a:r>
            <a:r>
              <a:rPr lang="ru-RU" altLang="en-US" sz="2000">
                <a:latin typeface="Times New Roman" panose="02020603050405020304" charset="0"/>
                <a:cs typeface="Times New Roman" panose="02020603050405020304" charset="0"/>
              </a:rPr>
              <a:t>. По ее изображению Кострому угадать легко, потому как другой такой каланчи нет нигде.</a:t>
            </a:r>
            <a:endParaRPr lang="ru-RU" altLang="en-US" sz="2000">
              <a:latin typeface="Times New Roman" panose="02020603050405020304" charset="0"/>
              <a:cs typeface="Times New Roman" panose="02020603050405020304" charset="0"/>
            </a:endParaRPr>
          </a:p>
          <a:p>
            <a:pPr algn="just"/>
            <a:r>
              <a:rPr lang="ru-RU" altLang="en-US" sz="2000">
                <a:latin typeface="Times New Roman" panose="02020603050405020304" charset="0"/>
                <a:cs typeface="Times New Roman" panose="02020603050405020304" charset="0"/>
              </a:rPr>
              <a:t>Даже император Николай I, прибывший в наш город в 1834 году, отметил: «Такой даже у меня в Петербурге нет!». </a:t>
            </a:r>
            <a:endParaRPr lang="ru-RU" altLang="en-US" sz="2000">
              <a:latin typeface="Times New Roman" panose="02020603050405020304" charset="0"/>
              <a:cs typeface="Times New Roman" panose="02020603050405020304" charset="0"/>
            </a:endParaRPr>
          </a:p>
          <a:p>
            <a:pPr algn="just"/>
            <a:r>
              <a:rPr lang="ru-RU" altLang="en-US" sz="2000">
                <a:latin typeface="Times New Roman" panose="02020603050405020304" charset="0"/>
                <a:cs typeface="Times New Roman" panose="02020603050405020304" charset="0"/>
              </a:rPr>
              <a:t>Долгое время она служила украшением Сусанинской площади  и пожарной безопасности города.</a:t>
            </a:r>
            <a:endParaRPr lang="ru-RU" altLang="en-US" sz="2000">
              <a:latin typeface="Times New Roman" panose="02020603050405020304" charset="0"/>
              <a:cs typeface="Times New Roman" panose="02020603050405020304" charset="0"/>
            </a:endParaRPr>
          </a:p>
        </p:txBody>
      </p:sp>
      <p:pic>
        <p:nvPicPr>
          <p:cNvPr id="5" name="Замещающее содержимое 4"/>
          <p:cNvPicPr>
            <a:picLocks noChangeAspect="1"/>
          </p:cNvPicPr>
          <p:nvPr>
            <p:ph sz="half" idx="2"/>
          </p:nvPr>
        </p:nvPicPr>
        <p:blipFill>
          <a:blip r:embed="rId1"/>
          <a:stretch>
            <a:fillRect/>
          </a:stretch>
        </p:blipFill>
        <p:spPr>
          <a:xfrm>
            <a:off x="5617845" y="1583690"/>
            <a:ext cx="6309360" cy="470662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38000"/>
          </a:schemeClr>
        </a:solidFill>
        <a:effectLst/>
      </p:bgPr>
    </p:bg>
    <p:spTree>
      <p:nvGrpSpPr>
        <p:cNvPr id="1" name=""/>
        <p:cNvGrpSpPr/>
        <p:nvPr/>
      </p:nvGrpSpPr>
      <p:grpSpPr/>
      <p:sp>
        <p:nvSpPr>
          <p:cNvPr id="2" name="Заголовок 1"/>
          <p:cNvSpPr>
            <a:spLocks noGrp="1"/>
          </p:cNvSpPr>
          <p:nvPr>
            <p:ph type="title"/>
          </p:nvPr>
        </p:nvSpPr>
        <p:spPr/>
        <p:txBody>
          <a:bodyPr/>
          <a:p>
            <a:pPr algn="ctr"/>
            <a:r>
              <a:rPr lang="ru-RU" altLang="en-US" b="1">
                <a:solidFill>
                  <a:srgbClr val="C00000"/>
                </a:solidFill>
                <a:latin typeface="Monotype Corsiva" panose="03010101010201010101" charset="0"/>
                <a:cs typeface="Monotype Corsiva" panose="03010101010201010101" charset="0"/>
              </a:rPr>
              <a:t>Лесной терем Асташово</a:t>
            </a:r>
            <a:endParaRPr lang="ru-RU" altLang="en-US" b="1">
              <a:solidFill>
                <a:srgbClr val="C00000"/>
              </a:solidFill>
              <a:latin typeface="Monotype Corsiva" panose="03010101010201010101" charset="0"/>
              <a:cs typeface="Monotype Corsiva" panose="03010101010201010101" charset="0"/>
            </a:endParaRPr>
          </a:p>
        </p:txBody>
      </p:sp>
      <p:pic>
        <p:nvPicPr>
          <p:cNvPr id="5" name="Замещающее содержимое 4"/>
          <p:cNvPicPr>
            <a:picLocks noChangeAspect="1"/>
          </p:cNvPicPr>
          <p:nvPr>
            <p:ph sz="half" idx="1"/>
            <p:custDataLst>
              <p:tags r:id="rId1"/>
            </p:custDataLst>
          </p:nvPr>
        </p:nvPicPr>
        <p:blipFill>
          <a:blip r:embed="rId2"/>
          <a:stretch>
            <a:fillRect/>
          </a:stretch>
        </p:blipFill>
        <p:spPr>
          <a:xfrm>
            <a:off x="114935" y="1455420"/>
            <a:ext cx="5788025" cy="4748530"/>
          </a:xfrm>
          <a:prstGeom prst="rect">
            <a:avLst/>
          </a:prstGeom>
        </p:spPr>
      </p:pic>
      <p:sp>
        <p:nvSpPr>
          <p:cNvPr id="4" name="Замещающее содержимое 3"/>
          <p:cNvSpPr>
            <a:spLocks noGrp="1"/>
          </p:cNvSpPr>
          <p:nvPr>
            <p:ph sz="half" idx="2"/>
          </p:nvPr>
        </p:nvSpPr>
        <p:spPr>
          <a:xfrm>
            <a:off x="6787515" y="1454785"/>
            <a:ext cx="4863465" cy="4722495"/>
          </a:xfrm>
        </p:spPr>
        <p:txBody>
          <a:bodyPr>
            <a:normAutofit/>
          </a:bodyPr>
          <a:p>
            <a:pPr algn="just"/>
            <a:r>
              <a:rPr lang="ru-RU" altLang="en-US" sz="1750">
                <a:solidFill>
                  <a:schemeClr val="tx1"/>
                </a:solidFill>
                <a:latin typeface="Times New Roman" panose="02020603050405020304" charset="0"/>
                <a:cs typeface="Times New Roman" panose="02020603050405020304" charset="0"/>
              </a:rPr>
              <a:t>Деревянная усадьба на севере Костромской области. Ближайший город — Чухлома.Находится буквально посередине ничего. Вокруг, кроме усадебных построек, ничего нет, хотя это именно то самое место, где крестьянин Мартьян Сазонов его построил. Еще 120 лет назад здесь была большая деревня.</a:t>
            </a:r>
            <a:endParaRPr lang="ru-RU" altLang="en-US" sz="175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Monotype Corsiva" panose="03010101010201010101" charset="0"/>
                <a:cs typeface="Monotype Corsiva" panose="03010101010201010101" charset="0"/>
              </a:rPr>
              <a:t>Терем Снегурочки</a:t>
            </a:r>
            <a:endParaRPr lang="ru-RU" altLang="en-US" b="1">
              <a:solidFill>
                <a:srgbClr val="C00000"/>
              </a:solidFill>
              <a:latin typeface="Monotype Corsiva" panose="03010101010201010101" charset="0"/>
              <a:cs typeface="Monotype Corsiva" panose="03010101010201010101" charset="0"/>
            </a:endParaRPr>
          </a:p>
        </p:txBody>
      </p:sp>
      <p:sp>
        <p:nvSpPr>
          <p:cNvPr id="5" name="Замещающее содержимое 4"/>
          <p:cNvSpPr>
            <a:spLocks noGrp="1"/>
          </p:cNvSpPr>
          <p:nvPr>
            <p:ph sz="half" idx="1"/>
          </p:nvPr>
        </p:nvSpPr>
        <p:spPr>
          <a:xfrm>
            <a:off x="319405" y="1677035"/>
            <a:ext cx="5509895" cy="4500245"/>
          </a:xfrm>
        </p:spPr>
        <p:txBody>
          <a:bodyPr>
            <a:normAutofit fontScale="50000"/>
          </a:bodyPr>
          <a:p>
            <a:pPr algn="just"/>
            <a:r>
              <a:rPr lang="ru-RU" altLang="en-US">
                <a:solidFill>
                  <a:schemeClr val="tx1"/>
                </a:solidFill>
                <a:latin typeface="Times New Roman" panose="02020603050405020304" charset="0"/>
                <a:cs typeface="Times New Roman" panose="02020603050405020304" charset="0"/>
              </a:rPr>
              <a:t>В самом центре старинной Костромы в высоком бревенчатом Тереме живёт красавица Снегурочка вместе со своими друзьями и помощниками - сказочными домовыми, котом Баюном и другими. Круглый год она дарит радость и чудесную сказку всем от мала до велика, встречает гостей со всего света. И зимой, и весной, и летом, и осенью сюда можно приехать, чтобы немного повеселиться, побывать в сказке, почувствовать себя хоть на минутку детьми. Для семей с детьми а также для детских групп, классов, выпускных - посещение обязательно, но и солидные взрослые, и корпоративные компании, и шумные свадьбы, и серьезные свадебные юбилеи встречает наша Снегурочка. Здесь живёт Снегурочка!</a:t>
            </a:r>
            <a:endParaRPr lang="ru-RU" altLang="en-US">
              <a:solidFill>
                <a:schemeClr val="tx1"/>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2"/>
          </p:nvPr>
        </p:nvPicPr>
        <p:blipFill>
          <a:blip r:embed="rId1"/>
          <a:stretch>
            <a:fillRect/>
          </a:stretch>
        </p:blipFill>
        <p:spPr>
          <a:xfrm>
            <a:off x="5981700" y="1584960"/>
            <a:ext cx="5829300" cy="488442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Monotype Corsiva" panose="03010101010201010101" charset="0"/>
                <a:cs typeface="Monotype Corsiva" panose="03010101010201010101" charset="0"/>
              </a:rPr>
              <a:t>Памятник собаке</a:t>
            </a:r>
            <a:endParaRPr lang="ru-RU" altLang="en-US" b="1">
              <a:solidFill>
                <a:srgbClr val="C00000"/>
              </a:solidFill>
              <a:latin typeface="Monotype Corsiva" panose="03010101010201010101" charset="0"/>
              <a:cs typeface="Monotype Corsiva" panose="03010101010201010101" charset="0"/>
            </a:endParaRPr>
          </a:p>
        </p:txBody>
      </p:sp>
      <p:sp>
        <p:nvSpPr>
          <p:cNvPr id="5" name="Замещающее содержимое 4"/>
          <p:cNvSpPr>
            <a:spLocks noGrp="1"/>
          </p:cNvSpPr>
          <p:nvPr>
            <p:ph sz="half" idx="1"/>
          </p:nvPr>
        </p:nvSpPr>
        <p:spPr>
          <a:xfrm>
            <a:off x="180340" y="1584960"/>
            <a:ext cx="5648960" cy="4592320"/>
          </a:xfrm>
        </p:spPr>
        <p:txBody>
          <a:bodyPr>
            <a:normAutofit fontScale="70000"/>
          </a:bodyPr>
          <a:p>
            <a:r>
              <a:rPr lang="ru-RU" altLang="en-US">
                <a:solidFill>
                  <a:schemeClr val="tx1"/>
                </a:solidFill>
                <a:latin typeface="Times New Roman" panose="02020603050405020304" charset="0"/>
                <a:cs typeface="Times New Roman" panose="02020603050405020304" charset="0"/>
              </a:rPr>
              <a:t>Памятник собаке Бобке был установлен на Сусанинской площади в 2009 году. Прототипом стала собака, которая в 19 веке жила около пожарной части и наравне с профессиональными пожарными спасала людей. Собака спасла жизнь не одному малышу. Сегодня добрая собака по кличке Бобка грустным взглядом смотрит на прохожих, тем самым напоминая людям о тех, кого они приручили.</a:t>
            </a:r>
            <a:endParaRPr lang="ru-RU" altLang="en-US">
              <a:solidFill>
                <a:schemeClr val="tx1"/>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2"/>
          </p:nvPr>
        </p:nvPicPr>
        <p:blipFill>
          <a:blip r:embed="rId1"/>
          <a:stretch>
            <a:fillRect/>
          </a:stretch>
        </p:blipFill>
        <p:spPr>
          <a:xfrm>
            <a:off x="5829935" y="1584325"/>
            <a:ext cx="6162675" cy="43942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8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Monotype Corsiva" panose="03010101010201010101" charset="0"/>
                <a:cs typeface="Monotype Corsiva" panose="03010101010201010101" charset="0"/>
              </a:rPr>
              <a:t>Сумароковская лосиная ферма</a:t>
            </a:r>
            <a:endParaRPr lang="ru-RU" altLang="en-US" b="1">
              <a:solidFill>
                <a:srgbClr val="C00000"/>
              </a:solidFill>
              <a:latin typeface="Monotype Corsiva" panose="03010101010201010101" charset="0"/>
              <a:cs typeface="Monotype Corsiva" panose="03010101010201010101" charset="0"/>
            </a:endParaRPr>
          </a:p>
        </p:txBody>
      </p:sp>
      <p:sp>
        <p:nvSpPr>
          <p:cNvPr id="5" name="Замещающее содержимое 4"/>
          <p:cNvSpPr>
            <a:spLocks noGrp="1"/>
          </p:cNvSpPr>
          <p:nvPr>
            <p:ph sz="half" idx="1"/>
          </p:nvPr>
        </p:nvSpPr>
        <p:spPr>
          <a:xfrm>
            <a:off x="255905" y="1464945"/>
            <a:ext cx="5053965" cy="4712335"/>
          </a:xfrm>
        </p:spPr>
        <p:txBody>
          <a:bodyPr>
            <a:normAutofit fontScale="70000"/>
          </a:bodyPr>
          <a:p>
            <a:pPr algn="just"/>
            <a:r>
              <a:rPr lang="ru-RU" altLang="en-US">
                <a:solidFill>
                  <a:schemeClr val="tx1"/>
                </a:solidFill>
                <a:latin typeface="Times New Roman" panose="02020603050405020304" charset="0"/>
                <a:cs typeface="Times New Roman" panose="02020603050405020304" charset="0"/>
              </a:rPr>
              <a:t>Лосиная ферма в деревне Сумароково, что в 20 километрах от Костромы, открылась в 1963 году. Целью эксперимента было одомашнивание диких лосей и получение целебного лосиного молока. Первых лосей отловили в лесах Костромской области и привезли из Печоро-Илычского заповедника. За 50 лет на Сумароковской лосиной ферме родилось более тысячи лосят.</a:t>
            </a:r>
            <a:endParaRPr lang="ru-RU" altLang="en-US">
              <a:solidFill>
                <a:schemeClr val="tx1"/>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2"/>
          </p:nvPr>
        </p:nvPicPr>
        <p:blipFill>
          <a:blip r:embed="rId1"/>
          <a:stretch>
            <a:fillRect/>
          </a:stretch>
        </p:blipFill>
        <p:spPr>
          <a:xfrm>
            <a:off x="5684520" y="1584325"/>
            <a:ext cx="6019800" cy="435991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4" name="Заголовок 3"/>
          <p:cNvSpPr>
            <a:spLocks noGrp="1"/>
          </p:cNvSpPr>
          <p:nvPr>
            <p:ph type="title"/>
          </p:nvPr>
        </p:nvSpPr>
        <p:spPr/>
        <p:txBody>
          <a:bodyPr/>
          <a:p>
            <a:pPr algn="ctr"/>
            <a:r>
              <a:rPr lang="ru-RU" altLang="en-US" b="1">
                <a:solidFill>
                  <a:srgbClr val="C00000"/>
                </a:solidFill>
                <a:latin typeface="Monotype Corsiva" panose="03010101010201010101" charset="0"/>
                <a:cs typeface="Monotype Corsiva" panose="03010101010201010101" charset="0"/>
              </a:rPr>
              <a:t>Музей сладостей "Русские сласти"</a:t>
            </a:r>
            <a:endParaRPr lang="ru-RU" altLang="en-US" b="1">
              <a:solidFill>
                <a:srgbClr val="C00000"/>
              </a:solidFill>
              <a:latin typeface="Monotype Corsiva" panose="03010101010201010101" charset="0"/>
              <a:cs typeface="Monotype Corsiva" panose="03010101010201010101" charset="0"/>
            </a:endParaRPr>
          </a:p>
        </p:txBody>
      </p:sp>
      <p:sp>
        <p:nvSpPr>
          <p:cNvPr id="5" name="Замещающее содержимое 4"/>
          <p:cNvSpPr>
            <a:spLocks noGrp="1"/>
          </p:cNvSpPr>
          <p:nvPr>
            <p:ph sz="half" idx="1"/>
          </p:nvPr>
        </p:nvSpPr>
        <p:spPr>
          <a:xfrm>
            <a:off x="233680" y="1401445"/>
            <a:ext cx="5595620" cy="4987925"/>
          </a:xfrm>
        </p:spPr>
        <p:txBody>
          <a:bodyPr>
            <a:normAutofit fontScale="60000"/>
          </a:bodyPr>
          <a:p>
            <a:r>
              <a:rPr lang="ru-RU" altLang="en-US">
                <a:solidFill>
                  <a:schemeClr val="tx1"/>
                </a:solidFill>
                <a:latin typeface="Times New Roman" panose="02020603050405020304" charset="0"/>
                <a:cs typeface="Times New Roman" panose="02020603050405020304" charset="0"/>
              </a:rPr>
              <a:t>«Русские сласти» — небольшой уютный музей в Костроме, знакомящий посетителей с историей костромских сладостей, известными местными кондитерами, традициями чаепития. Пространство стилизовано под кондитерскую XIX века, в которой можно даже увидеть сластника (так раньше называли того, кто готовил и продавал сласти, т. е. сладости). Он стоит за прилавком и готовит свой очередной вкусный десерт, он будто замер над украшением торта — многие даже не сразу понимают, что перед ними манекен.</a:t>
            </a:r>
            <a:endParaRPr lang="ru-RU" altLang="en-US">
              <a:solidFill>
                <a:schemeClr val="tx1"/>
              </a:solidFill>
              <a:latin typeface="Times New Roman" panose="02020603050405020304" charset="0"/>
              <a:cs typeface="Times New Roman" panose="02020603050405020304" charset="0"/>
            </a:endParaRPr>
          </a:p>
        </p:txBody>
      </p:sp>
      <p:pic>
        <p:nvPicPr>
          <p:cNvPr id="7" name="Замещающее содержимое 6"/>
          <p:cNvPicPr>
            <a:picLocks noChangeAspect="1"/>
          </p:cNvPicPr>
          <p:nvPr>
            <p:ph sz="half" idx="2"/>
            <p:custDataLst>
              <p:tags r:id="rId1"/>
            </p:custDataLst>
          </p:nvPr>
        </p:nvPicPr>
        <p:blipFill>
          <a:blip r:embed="rId2"/>
          <a:stretch>
            <a:fillRect/>
          </a:stretch>
        </p:blipFill>
        <p:spPr>
          <a:xfrm>
            <a:off x="5981700" y="1401445"/>
            <a:ext cx="5876925" cy="432117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0000"/>
          </a:schemeClr>
        </a:solidFill>
        <a:effectLst/>
      </p:bgPr>
    </p:bg>
    <p:spTree>
      <p:nvGrpSpPr>
        <p:cNvPr id="1" name=""/>
        <p:cNvGrpSpPr/>
        <p:nvPr/>
      </p:nvGrpSpPr>
      <p:grpSpPr/>
      <p:sp>
        <p:nvSpPr>
          <p:cNvPr id="2" name="Заголовок 1"/>
          <p:cNvSpPr>
            <a:spLocks noGrp="1"/>
          </p:cNvSpPr>
          <p:nvPr>
            <p:ph type="title"/>
          </p:nvPr>
        </p:nvSpPr>
        <p:spPr/>
        <p:txBody>
          <a:bodyPr/>
          <a:p>
            <a:pPr algn="ctr"/>
            <a:r>
              <a:rPr lang="ru-RU" altLang="en-US" b="1">
                <a:solidFill>
                  <a:srgbClr val="C00000"/>
                </a:solidFill>
                <a:latin typeface="Monotype Corsiva" panose="03010101010201010101" charset="0"/>
                <a:cs typeface="Monotype Corsiva" panose="03010101010201010101" charset="0"/>
              </a:rPr>
              <a:t>Беседка Островского</a:t>
            </a:r>
            <a:endParaRPr lang="ru-RU" altLang="en-US" b="1">
              <a:solidFill>
                <a:srgbClr val="C00000"/>
              </a:solidFill>
              <a:latin typeface="Monotype Corsiva" panose="03010101010201010101" charset="0"/>
              <a:cs typeface="Monotype Corsiva" panose="03010101010201010101" charset="0"/>
            </a:endParaRPr>
          </a:p>
        </p:txBody>
      </p:sp>
      <p:sp>
        <p:nvSpPr>
          <p:cNvPr id="3" name="Замещающее содержимое 2"/>
          <p:cNvSpPr>
            <a:spLocks noGrp="1"/>
          </p:cNvSpPr>
          <p:nvPr>
            <p:ph sz="half" idx="1"/>
          </p:nvPr>
        </p:nvSpPr>
        <p:spPr>
          <a:xfrm>
            <a:off x="202565" y="1231265"/>
            <a:ext cx="5626735" cy="4946015"/>
          </a:xfrm>
        </p:spPr>
        <p:txBody>
          <a:bodyPr>
            <a:normAutofit fontScale="80000"/>
          </a:bodyPr>
          <a:p>
            <a:pPr algn="just"/>
            <a:r>
              <a:rPr lang="ru-RU" altLang="en-US" sz="2335">
                <a:solidFill>
                  <a:schemeClr val="tx1"/>
                </a:solidFill>
                <a:latin typeface="Times New Roman" panose="02020603050405020304" charset="0"/>
                <a:cs typeface="Times New Roman" panose="02020603050405020304" charset="0"/>
              </a:rPr>
              <a:t>Беседка Островского — это архитектурное сооружение, ставшее одним из главных символов города Костромы. Расположенная на Центральной набережной.Построенная в 1956 году по проекту архитектора Г. Зосимовапризвана напомнить о связи Костромы с великим русским драматургом Александром Николаевичем Островским. Несмотря на то, что сам писатель никогда не посещал именно эту беседку, она носит его имя в знак уважения к его творчеству и связи с городом.</a:t>
            </a:r>
            <a:endParaRPr lang="ru-RU" altLang="en-US" sz="2335">
              <a:solidFill>
                <a:schemeClr val="tx1"/>
              </a:solidFill>
              <a:latin typeface="Times New Roman" panose="02020603050405020304" charset="0"/>
              <a:cs typeface="Times New Roman" panose="02020603050405020304" charset="0"/>
            </a:endParaRPr>
          </a:p>
        </p:txBody>
      </p:sp>
      <p:pic>
        <p:nvPicPr>
          <p:cNvPr id="5" name="Замещающее содержимое 4"/>
          <p:cNvPicPr>
            <a:picLocks noChangeAspect="1"/>
          </p:cNvPicPr>
          <p:nvPr>
            <p:ph sz="half" idx="2"/>
          </p:nvPr>
        </p:nvPicPr>
        <p:blipFill>
          <a:blip r:embed="rId1"/>
          <a:stretch>
            <a:fillRect/>
          </a:stretch>
        </p:blipFill>
        <p:spPr>
          <a:xfrm>
            <a:off x="6396355" y="1156970"/>
            <a:ext cx="5020310" cy="502031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9000"/>
          </a:schemeClr>
        </a:solidFill>
        <a:effectLst/>
      </p:bgPr>
    </p:bg>
    <p:spTree>
      <p:nvGrpSpPr>
        <p:cNvPr id="1" name=""/>
        <p:cNvGrpSpPr/>
        <p:nvPr/>
      </p:nvGrpSpPr>
      <p:grpSpPr/>
      <p:sp>
        <p:nvSpPr>
          <p:cNvPr id="2" name="Заголовок 1"/>
          <p:cNvSpPr>
            <a:spLocks noGrp="1"/>
          </p:cNvSpPr>
          <p:nvPr>
            <p:ph type="title"/>
          </p:nvPr>
        </p:nvSpPr>
        <p:spPr>
          <a:xfrm flipH="1">
            <a:off x="12078335" y="131445"/>
            <a:ext cx="114300" cy="76200"/>
          </a:xfrm>
          <a:solidFill>
            <a:schemeClr val="accent1">
              <a:lumMod val="40000"/>
              <a:lumOff val="60000"/>
              <a:alpha val="39000"/>
            </a:schemeClr>
          </a:solidFill>
        </p:spPr>
        <p:txBody>
          <a:bodyPr>
            <a:normAutofit fontScale="90000"/>
          </a:bodyPr>
          <a:p>
            <a:endParaRPr lang="ru-RU" altLang="en-US"/>
          </a:p>
        </p:txBody>
      </p:sp>
      <p:sp>
        <p:nvSpPr>
          <p:cNvPr id="3" name="Замещающее содержимое 2"/>
          <p:cNvSpPr>
            <a:spLocks noGrp="1"/>
          </p:cNvSpPr>
          <p:nvPr>
            <p:ph sz="half" idx="1"/>
          </p:nvPr>
        </p:nvSpPr>
        <p:spPr>
          <a:xfrm>
            <a:off x="1409700" y="1104265"/>
            <a:ext cx="4504690" cy="5168265"/>
          </a:xfrm>
        </p:spPr>
        <p:txBody>
          <a:bodyPr>
            <a:normAutofit fontScale="40000"/>
          </a:bodyPr>
          <a:p>
            <a:r>
              <a:rPr lang="ru-RU" altLang="en-US" sz="5000" b="1">
                <a:solidFill>
                  <a:srgbClr val="C00000"/>
                </a:solidFill>
                <a:latin typeface="Times New Roman" panose="02020603050405020304" charset="0"/>
                <a:cs typeface="Times New Roman" panose="02020603050405020304" charset="0"/>
                <a:sym typeface="+mn-ea"/>
              </a:rPr>
              <a:t>В Золотом кольце России</a:t>
            </a: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Город славный - Кострома,</a:t>
            </a: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Как жемчужина в короне</a:t>
            </a: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Величава и скромна.</a:t>
            </a:r>
            <a:br>
              <a:rPr lang="ru-RU" altLang="en-US" sz="5000" b="1">
                <a:solidFill>
                  <a:srgbClr val="C00000"/>
                </a:solidFill>
                <a:latin typeface="Times New Roman" panose="02020603050405020304" charset="0"/>
                <a:cs typeface="Times New Roman" panose="02020603050405020304" charset="0"/>
                <a:sym typeface="+mn-ea"/>
              </a:rPr>
            </a:b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Над широкой вольной Волгой</a:t>
            </a: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Золотые купола,</a:t>
            </a: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Ты всегда хранимой богом</a:t>
            </a:r>
            <a:br>
              <a:rPr lang="ru-RU" altLang="en-US" sz="5000" b="1">
                <a:solidFill>
                  <a:srgbClr val="C00000"/>
                </a:solidFill>
                <a:latin typeface="Times New Roman" panose="02020603050405020304" charset="0"/>
                <a:cs typeface="Times New Roman" panose="02020603050405020304" charset="0"/>
                <a:sym typeface="+mn-ea"/>
              </a:rPr>
            </a:br>
            <a:r>
              <a:rPr lang="ru-RU" altLang="en-US" sz="5000" b="1">
                <a:solidFill>
                  <a:srgbClr val="C00000"/>
                </a:solidFill>
                <a:latin typeface="Times New Roman" panose="02020603050405020304" charset="0"/>
                <a:cs typeface="Times New Roman" panose="02020603050405020304" charset="0"/>
                <a:sym typeface="+mn-ea"/>
              </a:rPr>
              <a:t>У костромичей слыла.</a:t>
            </a:r>
            <a:br>
              <a:rPr lang="ru-RU" altLang="en-US" sz="5000" b="1">
                <a:solidFill>
                  <a:srgbClr val="C00000"/>
                </a:solidFill>
                <a:latin typeface="Times New Roman" panose="02020603050405020304" charset="0"/>
                <a:cs typeface="Times New Roman" panose="02020603050405020304" charset="0"/>
                <a:sym typeface="+mn-ea"/>
              </a:rPr>
            </a:br>
            <a:br>
              <a:rPr lang="ru-RU" altLang="en-US">
                <a:latin typeface="Monotype Corsiva" panose="03010101010201010101" charset="0"/>
                <a:cs typeface="Monotype Corsiva" panose="03010101010201010101" charset="0"/>
                <a:sym typeface="+mn-ea"/>
              </a:rPr>
            </a:br>
            <a:endParaRPr lang="ru-RU" altLang="en-US"/>
          </a:p>
        </p:txBody>
      </p:sp>
      <p:sp>
        <p:nvSpPr>
          <p:cNvPr id="4" name="Замещающее содержимое 3"/>
          <p:cNvSpPr>
            <a:spLocks noGrp="1"/>
          </p:cNvSpPr>
          <p:nvPr>
            <p:ph sz="half" idx="2"/>
          </p:nvPr>
        </p:nvSpPr>
        <p:spPr>
          <a:xfrm>
            <a:off x="6704965" y="1104265"/>
            <a:ext cx="4839970" cy="5497830"/>
          </a:xfrm>
        </p:spPr>
        <p:txBody>
          <a:bodyPr>
            <a:normAutofit fontScale="70000"/>
          </a:bodyPr>
          <a:p>
            <a:r>
              <a:rPr lang="ru-RU" altLang="en-US" b="1">
                <a:solidFill>
                  <a:srgbClr val="C00000"/>
                </a:solidFill>
                <a:latin typeface="Times New Roman" panose="02020603050405020304" charset="0"/>
                <a:cs typeface="Times New Roman" panose="02020603050405020304" charset="0"/>
                <a:sym typeface="+mn-ea"/>
              </a:rPr>
              <a:t>С каждым годом хорошеешь,</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Обновляешься, растёшь,</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Сохраняя статус древний,</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В ногу с временем живешь.</a:t>
            </a:r>
            <a:br>
              <a:rPr lang="ru-RU" altLang="en-US" b="1">
                <a:solidFill>
                  <a:srgbClr val="C00000"/>
                </a:solidFill>
                <a:latin typeface="Times New Roman" panose="02020603050405020304" charset="0"/>
                <a:cs typeface="Times New Roman" panose="02020603050405020304" charset="0"/>
                <a:sym typeface="+mn-ea"/>
              </a:rPr>
            </a:b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С днем Рожденья, милый город,</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Процветай и славен будь!</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Горожанам поздравленья!</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Счастья всем</a:t>
            </a:r>
            <a:br>
              <a:rPr lang="ru-RU" altLang="en-US" b="1">
                <a:solidFill>
                  <a:srgbClr val="C00000"/>
                </a:solidFill>
                <a:latin typeface="Times New Roman" panose="02020603050405020304" charset="0"/>
                <a:cs typeface="Times New Roman" panose="02020603050405020304" charset="0"/>
                <a:sym typeface="+mn-ea"/>
              </a:rPr>
            </a:br>
            <a:r>
              <a:rPr lang="ru-RU" altLang="en-US" b="1">
                <a:solidFill>
                  <a:srgbClr val="C00000"/>
                </a:solidFill>
                <a:latin typeface="Times New Roman" panose="02020603050405020304" charset="0"/>
                <a:cs typeface="Times New Roman" panose="02020603050405020304" charset="0"/>
                <a:sym typeface="+mn-ea"/>
              </a:rPr>
              <a:t>И в добрый путь!</a:t>
            </a:r>
            <a:endParaRPr lang="ru-RU" altLang="en-US" b="1">
              <a:solidFill>
                <a:srgbClr val="C00000"/>
              </a:solidFill>
              <a:latin typeface="Times New Roman" panose="02020603050405020304" charset="0"/>
              <a:cs typeface="Times New Roman" panose="02020603050405020304" charset="0"/>
              <a:sym typeface="+mn-ea"/>
            </a:endParaRPr>
          </a:p>
          <a:p>
            <a:pPr algn="r"/>
            <a:r>
              <a:rPr lang="ru-RU" altLang="en-US" b="1">
                <a:solidFill>
                  <a:schemeClr val="tx1"/>
                </a:solidFill>
                <a:latin typeface="Times New Roman" panose="02020603050405020304" charset="0"/>
                <a:cs typeface="Times New Roman" panose="02020603050405020304" charset="0"/>
              </a:rPr>
              <a:t>Несторяк Людмила Васильевна</a:t>
            </a:r>
            <a:endParaRPr lang="ru-RU" altLang="en-US" b="1">
              <a:solidFill>
                <a:srgbClr val="C00000"/>
              </a:solidFill>
              <a:latin typeface="Times New Roman" panose="02020603050405020304" charset="0"/>
              <a:cs typeface="Times New Roman" panose="02020603050405020304" charset="0"/>
            </a:endParaRPr>
          </a:p>
          <a:p>
            <a:endParaRPr lang="ru-RU" altLang="en-US" b="1">
              <a:solidFill>
                <a:srgbClr val="C00000"/>
              </a:solidFill>
              <a:latin typeface="Times New Roman" panose="02020603050405020304" charset="0"/>
              <a:cs typeface="Times New Roman" panose="0202060305040502030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36000"/>
          </a:schemeClr>
        </a:solidFill>
        <a:effectLst/>
      </p:bgPr>
    </p:bg>
    <p:spTree>
      <p:nvGrpSpPr>
        <p:cNvPr id="1" name=""/>
        <p:cNvGrpSpPr/>
        <p:nvPr/>
      </p:nvGrpSpPr>
      <p:grpSpPr/>
      <p:sp>
        <p:nvSpPr>
          <p:cNvPr id="4" name="Заголовок 3"/>
          <p:cNvSpPr>
            <a:spLocks noGrp="1"/>
          </p:cNvSpPr>
          <p:nvPr>
            <p:ph type="ctrTitle"/>
          </p:nvPr>
        </p:nvSpPr>
        <p:spPr>
          <a:xfrm>
            <a:off x="1524000" y="548640"/>
            <a:ext cx="9144000" cy="1838960"/>
          </a:xfrm>
        </p:spPr>
        <p:txBody>
          <a:bodyPr/>
          <a:p>
            <a:r>
              <a:rPr lang="ru-RU" altLang="en-US" b="1">
                <a:solidFill>
                  <a:srgbClr val="C00000"/>
                </a:solidFill>
              </a:rPr>
              <a:t>Спасибо за внимание!</a:t>
            </a:r>
            <a:endParaRPr lang="ru-RU" altLang="en-US" b="1">
              <a:solidFill>
                <a:srgbClr val="C00000"/>
              </a:solidFill>
            </a:endParaRPr>
          </a:p>
        </p:txBody>
      </p:sp>
      <p:sp>
        <p:nvSpPr>
          <p:cNvPr id="5" name="Подзаголовок 4"/>
          <p:cNvSpPr>
            <a:spLocks noGrp="1"/>
          </p:cNvSpPr>
          <p:nvPr>
            <p:ph type="subTitle" idx="1"/>
          </p:nvPr>
        </p:nvSpPr>
        <p:spPr>
          <a:xfrm>
            <a:off x="1524000" y="4971415"/>
            <a:ext cx="9144000" cy="1533525"/>
          </a:xfrm>
        </p:spPr>
        <p:txBody>
          <a:bodyPr/>
          <a:p>
            <a:endParaRPr lang="ru-RU" altLang="en-US" sz="1800" b="1">
              <a:solidFill>
                <a:schemeClr val="tx1"/>
              </a:solidFill>
            </a:endParaRPr>
          </a:p>
          <a:p>
            <a:endParaRPr lang="ru-RU" altLang="en-US" sz="1800" b="1">
              <a:solidFill>
                <a:schemeClr val="tx1"/>
              </a:solidFill>
            </a:endParaRPr>
          </a:p>
          <a:p>
            <a:r>
              <a:rPr lang="ru-RU" altLang="en-US" sz="1800" b="1">
                <a:solidFill>
                  <a:schemeClr val="tx1"/>
                </a:solidFill>
              </a:rPr>
              <a:t>МБУК Судиславская ЦБС</a:t>
            </a:r>
            <a:endParaRPr lang="ru-RU" altLang="en-US" sz="1800" b="1">
              <a:solidFill>
                <a:schemeClr val="tx1"/>
              </a:solidFill>
            </a:endParaRPr>
          </a:p>
          <a:p>
            <a:r>
              <a:rPr lang="ru-RU" altLang="en-US" sz="1800" b="1">
                <a:solidFill>
                  <a:schemeClr val="tx1"/>
                </a:solidFill>
              </a:rPr>
              <a:t>2024 год</a:t>
            </a:r>
            <a:endParaRPr lang="ru-RU" altLang="en-US" sz="1800" b="1">
              <a:solidFill>
                <a:schemeClr val="tx1"/>
              </a:solidFill>
            </a:endParaRPr>
          </a:p>
        </p:txBody>
      </p:sp>
    </p:spTree>
  </p:cSld>
  <p:clrMapOvr>
    <a:masterClrMapping/>
  </p:clrMapOvr>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Calibri"/>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微软雅黑"/>
        <a:ea typeface=""/>
        <a:cs typeface=""/>
        <a:font script="Jpan" typeface="游ゴシック Light"/>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游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10935</Words>
  <Application>WPS Presentation</Application>
  <PresentationFormat>宽屏</PresentationFormat>
  <Paragraphs>137</Paragraphs>
  <Slides>33</Slides>
  <Notes>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33</vt:i4>
      </vt:variant>
    </vt:vector>
  </HeadingPairs>
  <TitlesOfParts>
    <vt:vector size="53" baseType="lpstr">
      <vt:lpstr>Arial</vt:lpstr>
      <vt:lpstr>SimSun</vt:lpstr>
      <vt:lpstr>Wingdings</vt:lpstr>
      <vt:lpstr>Calibri Light</vt:lpstr>
      <vt:lpstr>Arial Unicode MS</vt:lpstr>
      <vt:lpstr>Microsoft YaHei</vt:lpstr>
      <vt:lpstr>Calibri</vt:lpstr>
      <vt:lpstr>Cambria</vt:lpstr>
      <vt:lpstr>Bahnschrift SemiBold SemiConden</vt:lpstr>
      <vt:lpstr>Bahnschrift</vt:lpstr>
      <vt:lpstr>Bahnschrift SemiLight Condensed</vt:lpstr>
      <vt:lpstr>Times New Roman</vt:lpstr>
      <vt:lpstr>Book Antiqua</vt:lpstr>
      <vt:lpstr>Comic Sans MS</vt:lpstr>
      <vt:lpstr>Century Gothic</vt:lpstr>
      <vt:lpstr>Microsoft YaHei Light</vt:lpstr>
      <vt:lpstr>MS Gothic</vt:lpstr>
      <vt:lpstr>Monotype Corsiva</vt:lpstr>
      <vt:lpstr>Arial Black</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25</cp:revision>
  <dcterms:created xsi:type="dcterms:W3CDTF">2024-07-23T08:23:40Z</dcterms:created>
  <dcterms:modified xsi:type="dcterms:W3CDTF">2024-07-23T12:42:35Z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1049-12.2.0.17153</vt:lpwstr>
  </property>
  <property fmtid="{D5CDD505-2E9C-101B-9397-08002B2CF9AE}" pid="3" name="ICV">
    <vt:lpwstr>14103147992946A4BBF36D7882E8B4F2_11</vt:lpwstr>
  </property>
</Properties>
</file>