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1" r:id="rId4"/>
    <p:sldId id="277" r:id="rId5"/>
    <p:sldId id="278" r:id="rId6"/>
    <p:sldId id="279" r:id="rId7"/>
    <p:sldId id="280" r:id="rId8"/>
    <p:sldId id="28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91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9DAAE9-3CF3-4457-8381-89F086922B34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3DEE13-EB36-4ED4-ADB3-5D51357DDD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127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3DEE13-EB36-4ED4-ADB3-5D51357DDD2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125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246C9B-4540-48A2-A3A4-20823A49E7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CAE05C1-D418-48C3-AE61-B336455EB8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EB6D928-B81D-4DBF-869B-831E745DF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2EFCCA3-3064-4C99-8769-7861396D5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6A9CF3F-39EC-4676-8E5E-A8E8AF40D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1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AF6C5E-E201-427A-B85C-0B8F929DD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3ECA7F1-E986-407F-8A1B-A2EF594F54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CE5805E-DA29-430A-80BE-B1C34A168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2BD9C7-A5CF-4FC0-A06C-CF73A5A6D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A83BE04-0018-423C-B9C3-DD12D0694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13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5D58C1E-114C-4722-B8DC-E372D848B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6A6C743-4E4E-439A-9688-AC15CD5F9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804D564-32C8-48B9-93EA-0419AA91F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DAB1949-073F-4033-9BE8-334BDD0B2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4D735BB-96CF-4825-9BBE-6E116F328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14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D2023C-7959-456B-90AA-3AA529A89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5ABFF3A-C36C-4D37-950C-7615E26AE3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61835D-AE1F-46A3-8541-B15661C135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4B45ADB-FD64-4629-96F9-62E1CB00B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7BA1B34-85CD-4699-830A-801E1FC48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E835122-6EAD-4B24-BBC9-9F8997849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04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058E987-E0F0-48E5-ADFD-491E9CD3C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FEE9050-3DBE-478C-82CB-22823E0BD7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8A911D4A-5D6B-409A-9370-45B2BF612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7531FC67-B951-49CE-BDB0-ACB1860EB2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071922DC-A705-4FD1-96AE-DCC69169B4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CAB8BEAE-6C9F-4737-ADB8-B771AF292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29F07C37-2FE7-4FDE-A858-39D1E6D8B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A7EC3580-36FD-4FDD-9769-919AA5A63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44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79C655E-DEC5-492A-ADDF-CC5F06FF4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FF695A29-0E93-450E-B7DD-9BFAB1A56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A934ED9A-EDC9-48FF-BE60-219BC01ED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91028BB9-8A76-4F6E-9C07-CF1BFD8BD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14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36854B3A-2B89-43E7-B5AC-1D5FB272F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2475F4B5-F92D-4B2E-8A25-6AA9308AD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5B36CB22-AF14-4E00-9112-043C67468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8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AA89AF3-A01F-400C-8A02-D30B62727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C8E5432-D7B9-444C-85F8-F6F47E867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EB0E121-54A9-4C43-AD26-83683065C5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CB651E4-F455-436A-9F67-9D507F2AB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4D33263-53D5-48A0-99E2-00F2AD4A7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D4E5DBA-80E3-4AB2-9845-936754DB7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48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A2D02D7-C5A8-47B8-8763-D6B52EC11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154E2E7D-6879-4AAB-B654-ADA70FC6D6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2138FBC-4ABF-4289-8FAD-3BCE20A22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9B784FA-1736-47DF-AE3C-89DEB5F10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9E866E3-F92D-456F-9C90-541910DCC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9EB6E75-B1DF-4BB8-9108-BA2F7F45F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82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2B9311B-6AD4-4CA5-9FA3-7845042BF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4315E6C-B8E6-464E-8912-2F6DFE5D9D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CA8A08F-2B26-4192-8F2B-618F4F03E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D121EB9-9844-40E1-A04E-5E0F0A26F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96665EE-A12A-4F97-BA70-723B5DE6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08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8B4660DE-BC22-484D-813B-84E7E043A6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AD75A463-9863-4CE4-8AD7-7CD6404400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E050562-93A9-4E45-AA2B-42320996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1C97585-C21B-4062-988F-165667B32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44E5770-33B5-47C9-A469-89F33726B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78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7759DA-6E8E-4004-837C-2A6F1A9F2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2D0B1B7-898F-4213-93A5-92E92DDC7A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B65B978-94A2-46BF-A2E8-597A4AD1BA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E1A8B-45DA-4209-A59B-080B7BABD1CE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950BCD9-51E7-4464-8F9E-8872A49439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316A3C2-E0F2-4D62-AB73-58C8E1CC3A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37446-1D45-4769-B58C-6A2231FEFD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669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2914" y="3997404"/>
            <a:ext cx="11325216" cy="221599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ru-RU" sz="13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Угадай песню!</a:t>
            </a:r>
            <a:endParaRPr lang="ru-RU" sz="13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89" y="135890"/>
            <a:ext cx="11592241" cy="4969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45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C4DCD85-5278-42F8-9CAE-B531FD533A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45" b="27778"/>
          <a:stretch/>
        </p:blipFill>
        <p:spPr>
          <a:xfrm>
            <a:off x="1645563" y="1359852"/>
            <a:ext cx="9144714" cy="313944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620" y="4069080"/>
            <a:ext cx="7950200" cy="177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Алла Пугачёва - Миллион алых роз (minu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20900" y="5691505"/>
            <a:ext cx="609600" cy="6096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185895"/>
            <a:ext cx="10882313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23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86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2DD061E-7B68-4129-ADF1-9A5F167F28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643" y="0"/>
            <a:ext cx="9144714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12720" y="4979461"/>
            <a:ext cx="73647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Луна, луна, цветы, цветы…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София Ротару - Луна, луна (-) x-minus org_(MP3Ball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30680" y="5505658"/>
            <a:ext cx="609600" cy="6096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2" y="0"/>
            <a:ext cx="10882313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293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18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2A144578-9674-45EF-9EA6-A2DC3E38ED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643" y="0"/>
            <a:ext cx="9144714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70803" y="5242558"/>
            <a:ext cx="97247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Ромашки спрятались, поникли лютики</a:t>
            </a:r>
            <a:endParaRPr lang="ru-RU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Народные - Ромашки спрятались (minu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95600" y="6011999"/>
            <a:ext cx="609600" cy="6096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62" y="0"/>
            <a:ext cx="10516076" cy="2268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754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62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08120" y="2353922"/>
            <a:ext cx="183843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800" dirty="0"/>
              <a:t>👀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67" y="2532183"/>
            <a:ext cx="3413760" cy="192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680" y="2532183"/>
            <a:ext cx="2621280" cy="18594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52" b="82508" l="152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253" y="3000505"/>
            <a:ext cx="1981200" cy="1391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88427" y="5135880"/>
            <a:ext cx="764978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Гляжу в озера синие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Из кинофильмов - Гляжу в озёра синие (minu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00200" y="5634276"/>
            <a:ext cx="609600" cy="609600"/>
          </a:xfrm>
          <a:prstGeom prst="rect">
            <a:avLst/>
          </a:prstGeo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50" y="-1270"/>
            <a:ext cx="10916050" cy="2355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64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72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2" t="6271" r="12919" b="14287"/>
          <a:stretch/>
        </p:blipFill>
        <p:spPr bwMode="auto">
          <a:xfrm>
            <a:off x="441959" y="1112520"/>
            <a:ext cx="2819401" cy="33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197" y="1798320"/>
            <a:ext cx="2405154" cy="2319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825197" y="1645920"/>
            <a:ext cx="2405154" cy="26365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79"/>
          <a:stretch/>
        </p:blipFill>
        <p:spPr bwMode="auto">
          <a:xfrm>
            <a:off x="6527726" y="1813160"/>
            <a:ext cx="2682863" cy="246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7010400" y="1813160"/>
            <a:ext cx="1767840" cy="23050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880" y="2098751"/>
            <a:ext cx="2162479" cy="189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9662160" y="1965960"/>
            <a:ext cx="1844040" cy="21522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083435" y="4851701"/>
            <a:ext cx="894764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 сегодня мне принёс не букет из пышных роз, </a:t>
            </a:r>
          </a:p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 ромашки и не лилии..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1" name="Республика - Ландыши (minu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346960" y="5624678"/>
            <a:ext cx="609600" cy="609600"/>
          </a:xfrm>
          <a:prstGeom prst="rect">
            <a:avLst/>
          </a:prstGeom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640" y="69332"/>
            <a:ext cx="7452360" cy="213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3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903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72" y="2324100"/>
            <a:ext cx="3061547" cy="17221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519" y="2460784"/>
            <a:ext cx="2391585" cy="165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784" y="2151221"/>
            <a:ext cx="3021950" cy="2067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82" y="2151221"/>
            <a:ext cx="2584049" cy="1805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19013" y="4432458"/>
            <a:ext cx="73421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Целую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ночь соловей нам насвистывал,</a:t>
            </a:r>
          </a:p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Город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молчал, и молчали дома.</a:t>
            </a:r>
          </a:p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Белой  акации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гроздья душистые</a:t>
            </a:r>
          </a:p>
          <a:p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Ночь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напролет нас 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сводили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ума</a:t>
            </a:r>
          </a:p>
        </p:txBody>
      </p:sp>
      <p:pic>
        <p:nvPicPr>
          <p:cNvPr id="3" name="Романсы - Гроздья Акации (minu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53406" y="5454369"/>
            <a:ext cx="609600" cy="609600"/>
          </a:xfrm>
          <a:prstGeom prst="rect">
            <a:avLst/>
          </a:prstGeom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96" y="119846"/>
            <a:ext cx="10880764" cy="2350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3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63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472440"/>
            <a:ext cx="10882313" cy="6156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125911" y="4038600"/>
            <a:ext cx="6410451" cy="189422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anose="030F0702030302020204" pitchFamily="66" charset="0"/>
              </a:rPr>
              <a:t>Молодцы!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27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1796</TotalTime>
  <Words>64</Words>
  <Application>Microsoft Office PowerPoint</Application>
  <PresentationFormat>Произвольный</PresentationFormat>
  <Paragraphs>13</Paragraphs>
  <Slides>8</Slides>
  <Notes>1</Notes>
  <HiddenSlides>0</HiddenSlides>
  <MMClips>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Segrey Donskikh</dc:creator>
  <cp:lastModifiedBy>1</cp:lastModifiedBy>
  <cp:revision>14</cp:revision>
  <dcterms:created xsi:type="dcterms:W3CDTF">2021-07-19T12:39:58Z</dcterms:created>
  <dcterms:modified xsi:type="dcterms:W3CDTF">2024-10-16T13:49:44Z</dcterms:modified>
</cp:coreProperties>
</file>