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14"/>
  </p:notesMasterIdLst>
  <p:sldIdLst>
    <p:sldId id="265" r:id="rId2"/>
    <p:sldId id="266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</p:sldIdLst>
  <p:sldSz cx="9144000" cy="6858000" type="screen4x3"/>
  <p:notesSz cx="6858000" cy="9144000"/>
  <p:embeddedFontLst>
    <p:embeddedFont>
      <p:font typeface="Calligraphia One" panose="020B0604020202020204" charset="0"/>
      <p:regular r:id="rId15"/>
    </p:embeddedFont>
    <p:embeddedFont>
      <p:font typeface="Comic Sans MS" panose="030F0702030302020204" pitchFamily="66" charset="0"/>
      <p:regular r:id="rId16"/>
      <p:bold r:id="rId17"/>
      <p:italic r:id="rId18"/>
      <p:boldItalic r:id="rId19"/>
    </p:embeddedFont>
    <p:embeddedFont>
      <p:font typeface="A&amp;S Porkchop Primitive Cyrillic" panose="020B0604020202020204" charset="0"/>
      <p:bold r:id="rId20"/>
    </p:embeddedFont>
    <p:embeddedFont>
      <p:font typeface="Heinrich Text" panose="020B0604020202020204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66FFFF"/>
    <a:srgbClr val="1B89E0"/>
    <a:srgbClr val="660066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98" autoAdjust="0"/>
  </p:normalViewPr>
  <p:slideViewPr>
    <p:cSldViewPr showGuides="1"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B1DCE2-6AA9-4599-A70E-42607C470B79}" type="datetimeFigureOut">
              <a:rPr lang="ru-RU" smtClean="0"/>
              <a:t>16.10.2024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43513E-BEED-4456-819F-01A009C476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813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F4B52-8B2A-4B04-A445-8978A112661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224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F4B52-8B2A-4B04-A445-8978A112661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527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F4B52-8B2A-4B04-A445-8978A112661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527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F4B52-8B2A-4B04-A445-8978A112661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5271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F4B52-8B2A-4B04-A445-8978A112661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527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F4B52-8B2A-4B04-A445-8978A112661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5271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F4B52-8B2A-4B04-A445-8978A112661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5271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F4B52-8B2A-4B04-A445-8978A112661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5271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F4B52-8B2A-4B04-A445-8978A112661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5271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2F4B52-8B2A-4B04-A445-8978A112661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527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620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376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330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343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083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933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Box 4"/>
          <p:cNvSpPr txBox="1"/>
          <p:nvPr userDrawn="1"/>
        </p:nvSpPr>
        <p:spPr>
          <a:xfrm rot="16200000">
            <a:off x="-71150" y="6008459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alligraphia One" panose="02000400000000000000" pitchFamily="2" charset="0"/>
              </a:rPr>
              <a:t>Зобнина И.Е.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Calligraphia One" panose="02000400000000000000" pitchFamily="2" charset="0"/>
            </a:endParaRPr>
          </a:p>
        </p:txBody>
      </p:sp>
      <p:sp>
        <p:nvSpPr>
          <p:cNvPr id="6" name="Рамка 5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833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127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Box 4"/>
          <p:cNvSpPr txBox="1"/>
          <p:nvPr userDrawn="1"/>
        </p:nvSpPr>
        <p:spPr>
          <a:xfrm rot="16200000">
            <a:off x="-71150" y="6008459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Calligraphia One" panose="02000400000000000000" pitchFamily="2" charset="0"/>
              </a:rPr>
              <a:t>Зобнина И.Е.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Calligraphia One" panose="02000400000000000000" pitchFamily="2" charset="0"/>
            </a:endParaRPr>
          </a:p>
        </p:txBody>
      </p:sp>
      <p:sp>
        <p:nvSpPr>
          <p:cNvPr id="6" name="Рамка 5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833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2679494" y="5266243"/>
            <a:ext cx="37850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ln w="3175">
                  <a:noFill/>
                </a:ln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inrich Text" panose="02000000000000000000" pitchFamily="2" charset="0"/>
              </a:rPr>
              <a:t>Автор: учитель</a:t>
            </a:r>
            <a:r>
              <a:rPr lang="ru-RU" sz="2000" baseline="0" dirty="0" smtClean="0">
                <a:ln w="3175">
                  <a:noFill/>
                </a:ln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inrich Text" panose="02000000000000000000" pitchFamily="2" charset="0"/>
              </a:rPr>
              <a:t> начальных классов</a:t>
            </a:r>
          </a:p>
          <a:p>
            <a:pPr algn="ctr"/>
            <a:r>
              <a:rPr lang="ru-RU" sz="2000" baseline="0" dirty="0" smtClean="0">
                <a:ln w="3175">
                  <a:noFill/>
                </a:ln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inrich Text" panose="02000000000000000000" pitchFamily="2" charset="0"/>
              </a:rPr>
              <a:t>ШЛ № 101 г.Караганды</a:t>
            </a:r>
          </a:p>
          <a:p>
            <a:pPr algn="ctr"/>
            <a:r>
              <a:rPr lang="ru-RU" sz="2000" baseline="0" dirty="0" smtClean="0">
                <a:ln w="3175">
                  <a:noFill/>
                </a:ln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inrich Text" panose="02000000000000000000" pitchFamily="2" charset="0"/>
              </a:rPr>
              <a:t>Зобнина И.Е.</a:t>
            </a:r>
            <a:endParaRPr lang="ru-RU" sz="2000" dirty="0">
              <a:ln w="3175">
                <a:noFill/>
              </a:ln>
              <a:solidFill>
                <a:schemeClr val="accent3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inrich Tex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242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112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224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41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335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3E066-D25A-4E40-8432-67C003ABB352}" type="datetimeFigureOut">
              <a:rPr lang="en-US" smtClean="0"/>
              <a:t>10/16/2024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005F0-89E6-4B19-A170-4FF857CFF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118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0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1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2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3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4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5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6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7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18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31"/>
            <a:ext cx="9164700" cy="687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ounded Rectangle 23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92FEDCEB-220A-40DA-A36C-55977D74A571}"/>
              </a:ext>
            </a:extLst>
          </p:cNvPr>
          <p:cNvSpPr/>
          <p:nvPr/>
        </p:nvSpPr>
        <p:spPr>
          <a:xfrm>
            <a:off x="8100005" y="6172200"/>
            <a:ext cx="792590" cy="401801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21920" y="342901"/>
            <a:ext cx="874019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inrich Text" panose="02000000000000000000" pitchFamily="2" charset="0"/>
              </a:rPr>
              <a:t> </a:t>
            </a:r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inrich Text" panose="02000000000000000000" pitchFamily="2" charset="0"/>
              </a:rPr>
              <a:t>Интерактивная игра</a:t>
            </a:r>
          </a:p>
          <a:p>
            <a:pPr algn="ctr"/>
            <a:r>
              <a:rPr lang="ru-RU" sz="4000" b="1" dirty="0" smtClean="0"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inrich Text" panose="02000000000000000000" pitchFamily="2" charset="0"/>
              </a:rPr>
              <a:t>«</a:t>
            </a:r>
            <a:r>
              <a:rPr lang="ru-RU" sz="7200" b="1" dirty="0">
                <a:ln w="1905">
                  <a:solidFill>
                    <a:srgbClr val="002060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anose="030F0702030302020204" pitchFamily="66" charset="0"/>
                <a:ea typeface="+mj-ea"/>
                <a:cs typeface="+mj-cs"/>
              </a:rPr>
              <a:t>Фильмы про женщин</a:t>
            </a:r>
            <a:r>
              <a:rPr lang="ru-RU" sz="28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inrich Text" panose="02000000000000000000" pitchFamily="2" charset="0"/>
              </a:rPr>
              <a:t>. </a:t>
            </a:r>
            <a:endParaRPr lang="ru-RU" sz="4000" b="1" dirty="0" smtClean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Heinrich Text" panose="02000000000000000000" pitchFamily="2" charset="0"/>
            </a:endParaRPr>
          </a:p>
          <a:p>
            <a:pPr algn="ctr"/>
            <a:r>
              <a:rPr lang="ru-RU" sz="4000" b="1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Heinrich Text" panose="02000000000000000000" pitchFamily="2" charset="0"/>
              </a:rPr>
              <a:t>Кто  играет  с нами в прятки?</a:t>
            </a:r>
          </a:p>
        </p:txBody>
      </p:sp>
      <p:sp>
        <p:nvSpPr>
          <p:cNvPr id="12" name="Управляющая кнопка: сведения 11">
            <a:hlinkClick r:id="" action="ppaction://hlinkshowjump?jump=lastslide" highlightClick="1"/>
          </p:cNvPr>
          <p:cNvSpPr/>
          <p:nvPr/>
        </p:nvSpPr>
        <p:spPr>
          <a:xfrm>
            <a:off x="152400" y="152401"/>
            <a:ext cx="457200" cy="381000"/>
          </a:xfrm>
          <a:prstGeom prst="actionButtonInformation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Users\1\Pictures\2023\картинки\284f278abbfdbcdac49c220c76746e8e--daily-thought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055131"/>
            <a:ext cx="3889984" cy="27930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51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0013"/>
            <a:ext cx="8858250" cy="665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12700" y="22225"/>
            <a:ext cx="2257430" cy="1676400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305027" y="22225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97354" y="22225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889680" y="22225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305027" y="17335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-15240" y="1683385"/>
            <a:ext cx="2257430" cy="1676400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597354" y="1733551"/>
            <a:ext cx="2257430" cy="16764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889680" y="1733551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2700" y="3425824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305027" y="3425824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597354" y="3425824"/>
            <a:ext cx="2257430" cy="1676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61110" y="3425824"/>
            <a:ext cx="2286000" cy="1676400"/>
          </a:xfrm>
          <a:prstGeom prst="rect">
            <a:avLst/>
          </a:prstGeom>
          <a:solidFill>
            <a:srgbClr val="66FF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2700" y="5118099"/>
            <a:ext cx="2257430" cy="1727201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2305027" y="5118099"/>
            <a:ext cx="2257430" cy="17272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97354" y="5118099"/>
            <a:ext cx="2257430" cy="1727201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61110" y="5118099"/>
            <a:ext cx="2286000" cy="1727201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56013" y="6295053"/>
            <a:ext cx="1827204" cy="431348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Проверка</a:t>
            </a:r>
            <a:r>
              <a:rPr lang="ru-RU" sz="2000" b="1" dirty="0" smtClean="0"/>
              <a:t> </a:t>
            </a:r>
            <a:endParaRPr lang="en-US" sz="1400" b="1" dirty="0"/>
          </a:p>
        </p:txBody>
      </p:sp>
      <p:sp>
        <p:nvSpPr>
          <p:cNvPr id="49" name="Rounded Rectangle 48"/>
          <p:cNvSpPr/>
          <p:nvPr/>
        </p:nvSpPr>
        <p:spPr>
          <a:xfrm>
            <a:off x="6202790" y="230187"/>
            <a:ext cx="2819400" cy="879474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Москва слезам не верит</a:t>
            </a:r>
            <a:endParaRPr lang="en-US" sz="1100" b="1" dirty="0">
              <a:solidFill>
                <a:schemeClr val="accent3">
                  <a:lumMod val="50000"/>
                </a:schemeClr>
              </a:solidFill>
              <a:latin typeface="A&amp;S Porkchop Primitive Cyrillic" panose="020B0803050302020204" pitchFamily="34" charset="0"/>
            </a:endParaRPr>
          </a:p>
        </p:txBody>
      </p:sp>
      <p:sp>
        <p:nvSpPr>
          <p:cNvPr id="20" name="Rounded Rectangle 23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92FEDCEB-220A-40DA-A36C-55977D74A571}"/>
              </a:ext>
            </a:extLst>
          </p:cNvPr>
          <p:cNvSpPr/>
          <p:nvPr/>
        </p:nvSpPr>
        <p:spPr>
          <a:xfrm>
            <a:off x="8229600" y="6324600"/>
            <a:ext cx="792590" cy="401801"/>
          </a:xfrm>
          <a:prstGeom prst="rightArrow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89450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862013"/>
            <a:ext cx="9120187" cy="546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12700" y="22225"/>
            <a:ext cx="2257430" cy="1676400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305027" y="22225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97354" y="22225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875395" y="317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305027" y="17335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2837" y="1749424"/>
            <a:ext cx="2257430" cy="1676400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597354" y="1733551"/>
            <a:ext cx="2257430" cy="16764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889680" y="1733551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2700" y="3425824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305027" y="3425824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597354" y="3425824"/>
            <a:ext cx="2257430" cy="1676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61110" y="3425824"/>
            <a:ext cx="2286000" cy="1676400"/>
          </a:xfrm>
          <a:prstGeom prst="rect">
            <a:avLst/>
          </a:prstGeom>
          <a:solidFill>
            <a:srgbClr val="66FF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2700" y="5118099"/>
            <a:ext cx="2257430" cy="1727201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2305027" y="5118099"/>
            <a:ext cx="2257430" cy="17272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97354" y="5118099"/>
            <a:ext cx="2257430" cy="1727201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61110" y="5118099"/>
            <a:ext cx="2286000" cy="1727201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56013" y="6274252"/>
            <a:ext cx="1827204" cy="431348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Проверка</a:t>
            </a:r>
            <a:r>
              <a:rPr lang="ru-RU" sz="2000" b="1" dirty="0" smtClean="0"/>
              <a:t> </a:t>
            </a:r>
            <a:endParaRPr lang="en-US" sz="1400" b="1" dirty="0"/>
          </a:p>
        </p:txBody>
      </p:sp>
      <p:sp>
        <p:nvSpPr>
          <p:cNvPr id="49" name="Rounded Rectangle 48"/>
          <p:cNvSpPr/>
          <p:nvPr/>
        </p:nvSpPr>
        <p:spPr>
          <a:xfrm>
            <a:off x="6202790" y="230187"/>
            <a:ext cx="2819400" cy="879474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Любовь и голуби</a:t>
            </a:r>
            <a:endParaRPr lang="en-US" sz="1100" b="1" dirty="0">
              <a:solidFill>
                <a:schemeClr val="accent3">
                  <a:lumMod val="50000"/>
                </a:schemeClr>
              </a:solidFill>
              <a:latin typeface="A&amp;S Porkchop Primitive Cyrillic" panose="020B0803050302020204" pitchFamily="34" charset="0"/>
            </a:endParaRPr>
          </a:p>
        </p:txBody>
      </p:sp>
      <p:sp>
        <p:nvSpPr>
          <p:cNvPr id="20" name="Rounded Rectangle 23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92FEDCEB-220A-40DA-A36C-55977D74A571}"/>
              </a:ext>
            </a:extLst>
          </p:cNvPr>
          <p:cNvSpPr/>
          <p:nvPr/>
        </p:nvSpPr>
        <p:spPr>
          <a:xfrm>
            <a:off x="8229600" y="6324600"/>
            <a:ext cx="792590" cy="401801"/>
          </a:xfrm>
          <a:prstGeom prst="rightArrow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97560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53" y="807325"/>
            <a:ext cx="9126537" cy="571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12700" y="22225"/>
            <a:ext cx="2257430" cy="1676400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305027" y="22225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97354" y="22225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875395" y="317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305027" y="17335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2837" y="1749424"/>
            <a:ext cx="2257430" cy="1676400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597354" y="1733551"/>
            <a:ext cx="2257430" cy="16764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889680" y="1733551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2700" y="3425824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305027" y="3425824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597354" y="3425824"/>
            <a:ext cx="2257430" cy="1676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61110" y="3425824"/>
            <a:ext cx="2286000" cy="1676400"/>
          </a:xfrm>
          <a:prstGeom prst="rect">
            <a:avLst/>
          </a:prstGeom>
          <a:solidFill>
            <a:srgbClr val="66FF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2700" y="5118099"/>
            <a:ext cx="2257430" cy="1727201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2305027" y="5118099"/>
            <a:ext cx="2257430" cy="17272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97354" y="5118099"/>
            <a:ext cx="2257430" cy="1727201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61110" y="5118099"/>
            <a:ext cx="2286000" cy="1727201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56013" y="6274252"/>
            <a:ext cx="1827204" cy="431348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Проверка</a:t>
            </a:r>
            <a:r>
              <a:rPr lang="ru-RU" sz="2000" b="1" dirty="0" smtClean="0"/>
              <a:t> </a:t>
            </a:r>
            <a:endParaRPr lang="en-US" sz="1400" b="1" dirty="0"/>
          </a:p>
        </p:txBody>
      </p:sp>
      <p:sp>
        <p:nvSpPr>
          <p:cNvPr id="49" name="Rounded Rectangle 48"/>
          <p:cNvSpPr/>
          <p:nvPr/>
        </p:nvSpPr>
        <p:spPr>
          <a:xfrm>
            <a:off x="6202790" y="230187"/>
            <a:ext cx="2819400" cy="879474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Приключения Шурика</a:t>
            </a:r>
            <a:endParaRPr lang="en-US" sz="1100" b="1" dirty="0">
              <a:solidFill>
                <a:schemeClr val="accent3">
                  <a:lumMod val="50000"/>
                </a:schemeClr>
              </a:solidFill>
              <a:latin typeface="A&amp;S Porkchop Primitive Cyrillic" panose="020B0803050302020204" pitchFamily="34" charset="0"/>
            </a:endParaRPr>
          </a:p>
        </p:txBody>
      </p:sp>
      <p:sp>
        <p:nvSpPr>
          <p:cNvPr id="20" name="Rounded Rectangle 23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92FEDCEB-220A-40DA-A36C-55977D74A571}"/>
              </a:ext>
            </a:extLst>
          </p:cNvPr>
          <p:cNvSpPr/>
          <p:nvPr/>
        </p:nvSpPr>
        <p:spPr>
          <a:xfrm>
            <a:off x="8229600" y="6324600"/>
            <a:ext cx="792590" cy="401801"/>
          </a:xfrm>
          <a:prstGeom prst="rightArrow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08887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7" y="328611"/>
            <a:ext cx="9150350" cy="619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12700" y="22225"/>
            <a:ext cx="2257430" cy="1676400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305027" y="22225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97354" y="22225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875395" y="317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305027" y="17335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2837" y="1749424"/>
            <a:ext cx="2257430" cy="1676400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597354" y="1733551"/>
            <a:ext cx="2257430" cy="16764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889680" y="1733551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2700" y="3425824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305027" y="3425824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597354" y="3425824"/>
            <a:ext cx="2257430" cy="1676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61110" y="3425824"/>
            <a:ext cx="2286000" cy="1676400"/>
          </a:xfrm>
          <a:prstGeom prst="rect">
            <a:avLst/>
          </a:prstGeom>
          <a:solidFill>
            <a:srgbClr val="66FF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2700" y="5118099"/>
            <a:ext cx="2257430" cy="1727201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2305027" y="5118099"/>
            <a:ext cx="2257430" cy="17272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97354" y="5118099"/>
            <a:ext cx="2257430" cy="1727201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61110" y="5118099"/>
            <a:ext cx="2286000" cy="1727201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56013" y="6274252"/>
            <a:ext cx="1827204" cy="431348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Проверка</a:t>
            </a:r>
            <a:r>
              <a:rPr lang="ru-RU" sz="2000" b="1" dirty="0" smtClean="0"/>
              <a:t> </a:t>
            </a:r>
            <a:endParaRPr lang="en-US" sz="1400" b="1" dirty="0"/>
          </a:p>
        </p:txBody>
      </p:sp>
      <p:sp>
        <p:nvSpPr>
          <p:cNvPr id="49" name="Rounded Rectangle 48"/>
          <p:cNvSpPr/>
          <p:nvPr/>
        </p:nvSpPr>
        <p:spPr>
          <a:xfrm>
            <a:off x="6202790" y="230187"/>
            <a:ext cx="2819400" cy="879474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Служебный роман</a:t>
            </a:r>
            <a:endParaRPr lang="en-US" sz="1100" b="1" dirty="0">
              <a:solidFill>
                <a:schemeClr val="accent3">
                  <a:lumMod val="50000"/>
                </a:schemeClr>
              </a:solidFill>
              <a:latin typeface="A&amp;S Porkchop Primitive Cyrillic" panose="020B0803050302020204" pitchFamily="34" charset="0"/>
            </a:endParaRPr>
          </a:p>
        </p:txBody>
      </p:sp>
      <p:sp>
        <p:nvSpPr>
          <p:cNvPr id="20" name="Rounded Rectangle 23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92FEDCEB-220A-40DA-A36C-55977D74A571}"/>
              </a:ext>
            </a:extLst>
          </p:cNvPr>
          <p:cNvSpPr/>
          <p:nvPr/>
        </p:nvSpPr>
        <p:spPr>
          <a:xfrm>
            <a:off x="8229600" y="6324600"/>
            <a:ext cx="792590" cy="401801"/>
          </a:xfrm>
          <a:prstGeom prst="rightArrow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71751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690563"/>
            <a:ext cx="9120187" cy="579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12700" y="22225"/>
            <a:ext cx="2257430" cy="1676400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305027" y="22225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97354" y="22225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875395" y="317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305027" y="17335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2837" y="1749424"/>
            <a:ext cx="2257430" cy="1676400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597354" y="1733551"/>
            <a:ext cx="2257430" cy="16764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889680" y="1733551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2700" y="3425824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305027" y="3425824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597354" y="3425824"/>
            <a:ext cx="2257430" cy="1676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61110" y="3425824"/>
            <a:ext cx="2286000" cy="1676400"/>
          </a:xfrm>
          <a:prstGeom prst="rect">
            <a:avLst/>
          </a:prstGeom>
          <a:solidFill>
            <a:srgbClr val="66FF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2700" y="5118099"/>
            <a:ext cx="2257430" cy="1727201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2305027" y="5118099"/>
            <a:ext cx="2257430" cy="17272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97354" y="5118099"/>
            <a:ext cx="2257430" cy="1727201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61110" y="5118099"/>
            <a:ext cx="2286000" cy="1727201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56013" y="6274252"/>
            <a:ext cx="1827204" cy="431348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Проверка</a:t>
            </a:r>
            <a:r>
              <a:rPr lang="ru-RU" sz="2000" b="1" dirty="0" smtClean="0"/>
              <a:t> </a:t>
            </a:r>
            <a:endParaRPr lang="en-US" sz="1400" b="1" dirty="0"/>
          </a:p>
        </p:txBody>
      </p:sp>
      <p:sp>
        <p:nvSpPr>
          <p:cNvPr id="49" name="Rounded Rectangle 48"/>
          <p:cNvSpPr/>
          <p:nvPr/>
        </p:nvSpPr>
        <p:spPr>
          <a:xfrm>
            <a:off x="6202790" y="230187"/>
            <a:ext cx="2819400" cy="879474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Афоня</a:t>
            </a:r>
            <a:endParaRPr lang="en-US" sz="1100" b="1" dirty="0">
              <a:solidFill>
                <a:schemeClr val="accent3">
                  <a:lumMod val="50000"/>
                </a:schemeClr>
              </a:solidFill>
              <a:latin typeface="A&amp;S Porkchop Primitive Cyrillic" panose="020B0803050302020204" pitchFamily="34" charset="0"/>
            </a:endParaRPr>
          </a:p>
        </p:txBody>
      </p:sp>
      <p:sp>
        <p:nvSpPr>
          <p:cNvPr id="20" name="Rounded Rectangle 23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92FEDCEB-220A-40DA-A36C-55977D74A571}"/>
              </a:ext>
            </a:extLst>
          </p:cNvPr>
          <p:cNvSpPr/>
          <p:nvPr/>
        </p:nvSpPr>
        <p:spPr>
          <a:xfrm>
            <a:off x="8229600" y="6324600"/>
            <a:ext cx="792590" cy="401801"/>
          </a:xfrm>
          <a:prstGeom prst="rightArrow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19816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12700" y="22225"/>
            <a:ext cx="2257430" cy="1676400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305027" y="22225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97354" y="22225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875395" y="317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305027" y="17335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2837" y="1749424"/>
            <a:ext cx="2257430" cy="1676400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597354" y="1733551"/>
            <a:ext cx="2257430" cy="16764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889680" y="1733551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2700" y="3425824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305027" y="3425824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597354" y="3425824"/>
            <a:ext cx="2257430" cy="1676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61110" y="3425824"/>
            <a:ext cx="2286000" cy="1676400"/>
          </a:xfrm>
          <a:prstGeom prst="rect">
            <a:avLst/>
          </a:prstGeom>
          <a:solidFill>
            <a:srgbClr val="66FF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2700" y="5118099"/>
            <a:ext cx="2257430" cy="1727201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2305027" y="5118099"/>
            <a:ext cx="2257430" cy="17272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97354" y="5118099"/>
            <a:ext cx="2257430" cy="1727201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61110" y="5118099"/>
            <a:ext cx="2286000" cy="1727201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56013" y="6274252"/>
            <a:ext cx="1827204" cy="431348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Проверка</a:t>
            </a:r>
            <a:r>
              <a:rPr lang="ru-RU" sz="2000" b="1" dirty="0" smtClean="0"/>
              <a:t> </a:t>
            </a:r>
            <a:endParaRPr lang="en-US" sz="1400" b="1" dirty="0"/>
          </a:p>
        </p:txBody>
      </p:sp>
      <p:sp>
        <p:nvSpPr>
          <p:cNvPr id="49" name="Rounded Rectangle 48"/>
          <p:cNvSpPr/>
          <p:nvPr/>
        </p:nvSpPr>
        <p:spPr>
          <a:xfrm>
            <a:off x="6202790" y="230186"/>
            <a:ext cx="2819400" cy="1674814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Иван Васильевич меняет профессию</a:t>
            </a:r>
            <a:endParaRPr lang="en-US" sz="1100" b="1" dirty="0">
              <a:solidFill>
                <a:schemeClr val="accent3">
                  <a:lumMod val="50000"/>
                </a:schemeClr>
              </a:solidFill>
              <a:latin typeface="A&amp;S Porkchop Primitive Cyrillic" panose="020B0803050302020204" pitchFamily="34" charset="0"/>
            </a:endParaRPr>
          </a:p>
        </p:txBody>
      </p:sp>
      <p:sp>
        <p:nvSpPr>
          <p:cNvPr id="20" name="Rounded Rectangle 23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92FEDCEB-220A-40DA-A36C-55977D74A571}"/>
              </a:ext>
            </a:extLst>
          </p:cNvPr>
          <p:cNvSpPr/>
          <p:nvPr/>
        </p:nvSpPr>
        <p:spPr>
          <a:xfrm>
            <a:off x="8229600" y="6324600"/>
            <a:ext cx="792590" cy="401801"/>
          </a:xfrm>
          <a:prstGeom prst="rightArrow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30379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00013"/>
            <a:ext cx="9113837" cy="665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12700" y="22225"/>
            <a:ext cx="2257430" cy="1676400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305027" y="22225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97354" y="22225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875395" y="317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268466" y="1752600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2837" y="1749424"/>
            <a:ext cx="2257430" cy="1676400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597354" y="1733551"/>
            <a:ext cx="2257430" cy="16764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889680" y="1733551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2700" y="3425824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305027" y="3425824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597354" y="3425824"/>
            <a:ext cx="2257430" cy="1676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61110" y="3425824"/>
            <a:ext cx="2286000" cy="1676400"/>
          </a:xfrm>
          <a:prstGeom prst="rect">
            <a:avLst/>
          </a:prstGeom>
          <a:solidFill>
            <a:srgbClr val="66FF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2700" y="5118099"/>
            <a:ext cx="2257430" cy="1727201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2305027" y="5118099"/>
            <a:ext cx="2257430" cy="17272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97354" y="5118099"/>
            <a:ext cx="2257430" cy="1727201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61110" y="5118099"/>
            <a:ext cx="2286000" cy="1727201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56013" y="6274252"/>
            <a:ext cx="1827204" cy="431348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Проверка</a:t>
            </a:r>
            <a:r>
              <a:rPr lang="ru-RU" sz="2000" b="1" dirty="0" smtClean="0"/>
              <a:t> </a:t>
            </a:r>
            <a:endParaRPr lang="en-US" sz="1400" b="1" dirty="0"/>
          </a:p>
        </p:txBody>
      </p:sp>
      <p:sp>
        <p:nvSpPr>
          <p:cNvPr id="49" name="Rounded Rectangle 48"/>
          <p:cNvSpPr/>
          <p:nvPr/>
        </p:nvSpPr>
        <p:spPr>
          <a:xfrm>
            <a:off x="6202790" y="230187"/>
            <a:ext cx="2819400" cy="879474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Кавказская пленница</a:t>
            </a:r>
            <a:endParaRPr lang="en-US" sz="1100" b="1" dirty="0">
              <a:solidFill>
                <a:schemeClr val="accent3">
                  <a:lumMod val="50000"/>
                </a:schemeClr>
              </a:solidFill>
              <a:latin typeface="A&amp;S Porkchop Primitive Cyrillic" panose="020B0803050302020204" pitchFamily="34" charset="0"/>
            </a:endParaRPr>
          </a:p>
        </p:txBody>
      </p:sp>
      <p:sp>
        <p:nvSpPr>
          <p:cNvPr id="20" name="Rounded Rectangle 23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92FEDCEB-220A-40DA-A36C-55977D74A571}"/>
              </a:ext>
            </a:extLst>
          </p:cNvPr>
          <p:cNvSpPr/>
          <p:nvPr/>
        </p:nvSpPr>
        <p:spPr>
          <a:xfrm>
            <a:off x="8229600" y="6324600"/>
            <a:ext cx="792590" cy="401801"/>
          </a:xfrm>
          <a:prstGeom prst="rightArrow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87792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39" y="-2458"/>
            <a:ext cx="9214926" cy="67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37765" y="57151"/>
            <a:ext cx="2257430" cy="1676400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305027" y="22225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97354" y="22225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875395" y="317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268466" y="1752600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2837" y="1749424"/>
            <a:ext cx="2257430" cy="1676400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597354" y="1733551"/>
            <a:ext cx="2257430" cy="16764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889680" y="1733551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2700" y="3425824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305027" y="3425824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597354" y="3425824"/>
            <a:ext cx="2257430" cy="1676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61110" y="3425824"/>
            <a:ext cx="2286000" cy="1676400"/>
          </a:xfrm>
          <a:prstGeom prst="rect">
            <a:avLst/>
          </a:prstGeom>
          <a:solidFill>
            <a:srgbClr val="66FF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2700" y="5118099"/>
            <a:ext cx="2257430" cy="1727201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2305027" y="5118099"/>
            <a:ext cx="2257430" cy="17272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97354" y="5118099"/>
            <a:ext cx="2257430" cy="1727201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61110" y="5118099"/>
            <a:ext cx="2286000" cy="1727201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56013" y="6274252"/>
            <a:ext cx="1827204" cy="431348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Проверка</a:t>
            </a:r>
            <a:r>
              <a:rPr lang="ru-RU" sz="2000" b="1" dirty="0" smtClean="0"/>
              <a:t> </a:t>
            </a:r>
            <a:endParaRPr lang="en-US" sz="1400" b="1" dirty="0"/>
          </a:p>
        </p:txBody>
      </p:sp>
      <p:sp>
        <p:nvSpPr>
          <p:cNvPr id="49" name="Rounded Rectangle 48"/>
          <p:cNvSpPr/>
          <p:nvPr/>
        </p:nvSpPr>
        <p:spPr>
          <a:xfrm>
            <a:off x="6202790" y="230187"/>
            <a:ext cx="2819400" cy="879474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Свадьба в Малиновке</a:t>
            </a:r>
            <a:endParaRPr lang="en-US" sz="1100" b="1" dirty="0">
              <a:solidFill>
                <a:schemeClr val="accent3">
                  <a:lumMod val="50000"/>
                </a:schemeClr>
              </a:solidFill>
              <a:latin typeface="A&amp;S Porkchop Primitive Cyrillic" panose="020B0803050302020204" pitchFamily="34" charset="0"/>
            </a:endParaRPr>
          </a:p>
        </p:txBody>
      </p:sp>
      <p:sp>
        <p:nvSpPr>
          <p:cNvPr id="20" name="Rounded Rectangle 23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92FEDCEB-220A-40DA-A36C-55977D74A571}"/>
              </a:ext>
            </a:extLst>
          </p:cNvPr>
          <p:cNvSpPr/>
          <p:nvPr/>
        </p:nvSpPr>
        <p:spPr>
          <a:xfrm>
            <a:off x="8229600" y="6324600"/>
            <a:ext cx="792590" cy="401801"/>
          </a:xfrm>
          <a:prstGeom prst="rightArrow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2994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14"/>
            <a:ext cx="9147110" cy="6766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47597" y="57151"/>
            <a:ext cx="2257430" cy="1676400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305027" y="22225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97354" y="22225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875395" y="317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268466" y="1752600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2837" y="1749424"/>
            <a:ext cx="2257430" cy="1676400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597354" y="1733551"/>
            <a:ext cx="2257430" cy="16764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889680" y="1733551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2700" y="3425824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305027" y="3425824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597354" y="3425824"/>
            <a:ext cx="2257430" cy="1676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61110" y="3425824"/>
            <a:ext cx="2286000" cy="1676400"/>
          </a:xfrm>
          <a:prstGeom prst="rect">
            <a:avLst/>
          </a:prstGeom>
          <a:solidFill>
            <a:srgbClr val="66FF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2700" y="5118099"/>
            <a:ext cx="2257430" cy="1727201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2305027" y="5118099"/>
            <a:ext cx="2257430" cy="17272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97354" y="5118099"/>
            <a:ext cx="2257430" cy="1727201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61110" y="5118099"/>
            <a:ext cx="2286000" cy="1727201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56013" y="6274252"/>
            <a:ext cx="1827204" cy="431348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Проверка</a:t>
            </a:r>
            <a:r>
              <a:rPr lang="ru-RU" sz="2000" b="1" dirty="0" smtClean="0"/>
              <a:t> </a:t>
            </a:r>
            <a:endParaRPr lang="en-US" sz="1400" b="1" dirty="0"/>
          </a:p>
        </p:txBody>
      </p:sp>
      <p:sp>
        <p:nvSpPr>
          <p:cNvPr id="49" name="Rounded Rectangle 48"/>
          <p:cNvSpPr/>
          <p:nvPr/>
        </p:nvSpPr>
        <p:spPr>
          <a:xfrm>
            <a:off x="6202790" y="230187"/>
            <a:ext cx="2819400" cy="879474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Королева бензоколонки</a:t>
            </a:r>
            <a:endParaRPr lang="en-US" sz="1100" b="1" dirty="0">
              <a:solidFill>
                <a:schemeClr val="accent3">
                  <a:lumMod val="50000"/>
                </a:schemeClr>
              </a:solidFill>
              <a:latin typeface="A&amp;S Porkchop Primitive Cyrillic" panose="020B0803050302020204" pitchFamily="34" charset="0"/>
            </a:endParaRPr>
          </a:p>
        </p:txBody>
      </p:sp>
      <p:sp>
        <p:nvSpPr>
          <p:cNvPr id="20" name="Rounded Rectangle 23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92FEDCEB-220A-40DA-A36C-55977D74A571}"/>
              </a:ext>
            </a:extLst>
          </p:cNvPr>
          <p:cNvSpPr/>
          <p:nvPr/>
        </p:nvSpPr>
        <p:spPr>
          <a:xfrm>
            <a:off x="8229600" y="6324600"/>
            <a:ext cx="792590" cy="401801"/>
          </a:xfrm>
          <a:prstGeom prst="rightArrow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39475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09" y="22225"/>
            <a:ext cx="9161634" cy="6809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11036" y="57151"/>
            <a:ext cx="2257430" cy="1676400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305027" y="22225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97354" y="22225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875395" y="31751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268466" y="1752600"/>
            <a:ext cx="2257430" cy="16764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62837" y="1749424"/>
            <a:ext cx="2257430" cy="1676400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4597354" y="1733551"/>
            <a:ext cx="2257430" cy="1676400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889680" y="1733551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 smtClean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bg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2700" y="3425824"/>
            <a:ext cx="2257430" cy="1676400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305027" y="3425824"/>
            <a:ext cx="2257430" cy="1676400"/>
          </a:xfrm>
          <a:prstGeom prst="rect">
            <a:avLst/>
          </a:prstGeom>
          <a:blipFill dpi="0" rotWithShape="1">
            <a:blip r:embed="rId6"/>
            <a:srcRect/>
            <a:stretch>
              <a:fillRect t="-5000" b="-15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597354" y="3425824"/>
            <a:ext cx="2257430" cy="16764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861110" y="3425824"/>
            <a:ext cx="2286000" cy="1676400"/>
          </a:xfrm>
          <a:prstGeom prst="rect">
            <a:avLst/>
          </a:prstGeom>
          <a:solidFill>
            <a:srgbClr val="66FFFF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2700" y="5118099"/>
            <a:ext cx="2257430" cy="1727201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ru-RU" dirty="0" smtClean="0"/>
              <a:t>.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 </a:t>
            </a:r>
            <a:endParaRPr lang="en-US" dirty="0"/>
          </a:p>
        </p:txBody>
      </p:sp>
      <p:sp>
        <p:nvSpPr>
          <p:cNvPr id="46" name="Rectangle 45"/>
          <p:cNvSpPr/>
          <p:nvPr/>
        </p:nvSpPr>
        <p:spPr>
          <a:xfrm>
            <a:off x="2305027" y="5118099"/>
            <a:ext cx="2257430" cy="17272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97354" y="5118099"/>
            <a:ext cx="2257430" cy="1727201"/>
          </a:xfrm>
          <a:prstGeom prst="rect">
            <a:avLst/>
          </a:prstGeom>
          <a:blipFill dpi="0" rotWithShape="1">
            <a:blip r:embed="rId5"/>
            <a:srcRect/>
            <a:stretch>
              <a:fillRect b="-6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61110" y="5118099"/>
            <a:ext cx="2286000" cy="1727201"/>
          </a:xfrm>
          <a:prstGeom prst="rect">
            <a:avLst/>
          </a:prstGeom>
          <a:blipFill dpi="0" rotWithShape="1">
            <a:blip r:embed="rId4"/>
            <a:srcRect/>
            <a:stretch>
              <a:fillRect t="-10000"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56013" y="6274252"/>
            <a:ext cx="1827204" cy="431348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Проверка</a:t>
            </a:r>
            <a:r>
              <a:rPr lang="ru-RU" sz="2000" b="1" dirty="0" smtClean="0"/>
              <a:t> </a:t>
            </a:r>
            <a:endParaRPr lang="en-US" sz="1400" b="1" dirty="0"/>
          </a:p>
        </p:txBody>
      </p:sp>
      <p:sp>
        <p:nvSpPr>
          <p:cNvPr id="49" name="Rounded Rectangle 48"/>
          <p:cNvSpPr/>
          <p:nvPr/>
        </p:nvSpPr>
        <p:spPr>
          <a:xfrm>
            <a:off x="6202790" y="230187"/>
            <a:ext cx="2819400" cy="879474"/>
          </a:xfrm>
          <a:prstGeom prst="roundRect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Карнавальная</a:t>
            </a:r>
          </a:p>
          <a:p>
            <a:pPr algn="ctr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ночь</a:t>
            </a:r>
            <a:endParaRPr lang="en-US" sz="1100" b="1" dirty="0">
              <a:solidFill>
                <a:schemeClr val="accent3">
                  <a:lumMod val="50000"/>
                </a:schemeClr>
              </a:solidFill>
              <a:latin typeface="A&amp;S Porkchop Primitive Cyrillic" panose="020B0803050302020204" pitchFamily="34" charset="0"/>
            </a:endParaRPr>
          </a:p>
        </p:txBody>
      </p:sp>
      <p:sp>
        <p:nvSpPr>
          <p:cNvPr id="20" name="Rounded Rectangle 23">
            <a:hlinkClick r:id="" action="ppaction://hlinkshowjump?jump=nextslide"/>
            <a:extLst>
              <a:ext uri="{FF2B5EF4-FFF2-40B4-BE49-F238E27FC236}">
                <a16:creationId xmlns="" xmlns:a16="http://schemas.microsoft.com/office/drawing/2014/main" id="{92FEDCEB-220A-40DA-A36C-55977D74A571}"/>
              </a:ext>
            </a:extLst>
          </p:cNvPr>
          <p:cNvSpPr/>
          <p:nvPr/>
        </p:nvSpPr>
        <p:spPr>
          <a:xfrm>
            <a:off x="8229600" y="6324600"/>
            <a:ext cx="792590" cy="401801"/>
          </a:xfrm>
          <a:prstGeom prst="rightArrow">
            <a:avLst/>
          </a:prstGeom>
          <a:solidFill>
            <a:srgbClr val="DAEFC3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30060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113"/>
          <a:stretch/>
        </p:blipFill>
        <p:spPr bwMode="auto">
          <a:xfrm>
            <a:off x="0" y="7374"/>
            <a:ext cx="9225684" cy="6850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347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249</Words>
  <Application>Microsoft Office PowerPoint</Application>
  <PresentationFormat>Экран (4:3)</PresentationFormat>
  <Paragraphs>265</Paragraphs>
  <Slides>12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Calligraphia One</vt:lpstr>
      <vt:lpstr>Comic Sans MS</vt:lpstr>
      <vt:lpstr>A&amp;S Porkchop Primitive Cyrillic</vt:lpstr>
      <vt:lpstr>Heinrich Text</vt:lpstr>
      <vt:lpstr>Times New Roman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2019-12-06T08:39:08Z</dcterms:created>
  <dcterms:modified xsi:type="dcterms:W3CDTF">2024-10-16T13:46:26Z</dcterms:modified>
</cp:coreProperties>
</file>