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audio" Target="../media/audio1.wav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12" name="chimes.wav"/>
          </p:stSnd>
        </p:sndAc>
      </p:transition>
    </mc:Choice>
    <mc:Fallback>
      <p:transition spd="slow">
        <p:wipe/>
        <p:sndAc>
          <p:stSnd>
            <p:snd r:embed="rId12" name="chimes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audio" Target="../media/audio1.wav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audio" Target="../media/audio1.wav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audio1.wav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p>
            <a:r>
              <a:rPr lang="ru-RU" altLang="en-US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charset="0"/>
                <a:cs typeface="Cambria" panose="02040503050406030204" charset="0"/>
              </a:rPr>
              <a:t>Какие бывают книги...</a:t>
            </a:r>
            <a:endParaRPr lang="ru-RU" altLang="en-US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charset="0"/>
              <a:cs typeface="Cambria" panose="0204050305040603020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5414010"/>
            <a:ext cx="9144000" cy="621030"/>
          </a:xfrm>
        </p:spPr>
        <p:txBody>
          <a:bodyPr/>
          <a:p>
            <a:r>
              <a:rPr lang="ru-RU" altLang="en-US" sz="1800" b="1"/>
              <a:t>МБУК Судиславская ЦБС</a:t>
            </a:r>
            <a:endParaRPr lang="ru-RU" altLang="en-US" sz="1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Обычные книги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21060000">
            <a:off x="1640205" y="1425575"/>
            <a:ext cx="3456940" cy="4620260"/>
          </a:xfrm>
          <a:prstGeom prst="round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rcRect l="22206"/>
          <a:stretch>
            <a:fillRect/>
          </a:stretch>
        </p:blipFill>
        <p:spPr>
          <a:xfrm rot="600000">
            <a:off x="6942455" y="1677670"/>
            <a:ext cx="3890645" cy="4141470"/>
          </a:xfrm>
          <a:prstGeom prst="round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подушка с мягкими страницами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rcRect l="263" r="-263"/>
          <a:stretch>
            <a:fillRect/>
          </a:stretch>
        </p:blipFill>
        <p:spPr>
          <a:xfrm rot="21360000">
            <a:off x="1397000" y="1520190"/>
            <a:ext cx="4108450" cy="435165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360000">
            <a:off x="6096000" y="1520190"/>
            <a:ext cx="4351655" cy="43516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для чтения в ванной...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rcRect r="11828"/>
          <a:stretch>
            <a:fillRect/>
          </a:stretch>
        </p:blipFill>
        <p:spPr>
          <a:xfrm>
            <a:off x="923925" y="1825625"/>
            <a:ext cx="4080510" cy="4351655"/>
          </a:xfrm>
          <a:prstGeom prst="flowChartAlternateProcess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396355" y="1825625"/>
            <a:ext cx="4351655" cy="4351655"/>
          </a:xfrm>
          <a:prstGeom prst="flowChartAlternateProcess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со страницами из ткани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21310" y="1758315"/>
            <a:ext cx="5198110" cy="3766820"/>
          </a:xfrm>
          <a:prstGeom prst="rect">
            <a:avLst/>
          </a:prstGeom>
        </p:spPr>
      </p:pic>
      <p:pic>
        <p:nvPicPr>
          <p:cNvPr id="10" name="Замещающее содержимое 9"/>
          <p:cNvPicPr>
            <a:picLocks noChangeAspect="1"/>
          </p:cNvPicPr>
          <p:nvPr>
            <p:ph sz="half" idx="2"/>
          </p:nvPr>
        </p:nvPicPr>
        <p:blipFill>
          <a:blip r:embed="rId3"/>
          <a:srcRect t="12428" b="13284"/>
          <a:stretch>
            <a:fillRect/>
          </a:stretch>
        </p:blipFill>
        <p:spPr>
          <a:xfrm>
            <a:off x="5769610" y="1758315"/>
            <a:ext cx="5810250" cy="3798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1720" y="404495"/>
            <a:ext cx="10101580" cy="1179830"/>
          </a:xfrm>
        </p:spPr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Пластмассовая книга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5" name="Замещающее содержимое 4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62355" y="1825625"/>
            <a:ext cx="4351655" cy="4351655"/>
          </a:xfrm>
          <a:prstGeom prst="rect">
            <a:avLst/>
          </a:prstGeom>
        </p:spPr>
      </p:pic>
      <p:pic>
        <p:nvPicPr>
          <p:cNvPr id="6" name="Замещающее содержимое 5"/>
          <p:cNvPicPr>
            <a:picLocks noChangeAspect="1"/>
          </p:cNvPicPr>
          <p:nvPr>
            <p:ph sz="half" idx="2"/>
          </p:nvPr>
        </p:nvPicPr>
        <p:blipFill>
          <a:blip r:embed="rId3"/>
          <a:srcRect b="17394"/>
          <a:stretch>
            <a:fillRect/>
          </a:stretch>
        </p:blipFill>
        <p:spPr>
          <a:xfrm>
            <a:off x="5992495" y="1905635"/>
            <a:ext cx="5170805" cy="42716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с волшебной ручкой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5" name="Замещающее содержимое 4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47700" y="1583690"/>
            <a:ext cx="5448300" cy="4097020"/>
          </a:xfrm>
          <a:prstGeom prst="rect">
            <a:avLst/>
          </a:prstGeom>
        </p:spPr>
      </p:pic>
      <p:pic>
        <p:nvPicPr>
          <p:cNvPr id="6" name="Замещающее содержимое 5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56630" y="1409065"/>
            <a:ext cx="5512435" cy="47682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с магнитными фигурками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rcRect t="7427" b="7092"/>
          <a:stretch>
            <a:fillRect/>
          </a:stretch>
        </p:blipFill>
        <p:spPr>
          <a:xfrm>
            <a:off x="647700" y="1825625"/>
            <a:ext cx="4351655" cy="3719830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989320" y="1439545"/>
            <a:ext cx="5144770" cy="47377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Электронная книга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rcRect l="3382" t="8043" r="35625" b="13067"/>
          <a:stretch>
            <a:fillRect/>
          </a:stretch>
        </p:blipFill>
        <p:spPr>
          <a:xfrm>
            <a:off x="822960" y="1707515"/>
            <a:ext cx="4088130" cy="3878580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rcRect t="14782" b="18123"/>
          <a:stretch>
            <a:fillRect/>
          </a:stretch>
        </p:blipFill>
        <p:spPr>
          <a:xfrm>
            <a:off x="5770880" y="1620520"/>
            <a:ext cx="5601335" cy="3965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- панорамка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1940" y="1669415"/>
            <a:ext cx="4610735" cy="3840480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991225" y="1584325"/>
            <a:ext cx="5702935" cy="39350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Говорящая книга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rcRect t="9981" r="2880" b="12608"/>
          <a:stretch>
            <a:fillRect/>
          </a:stretch>
        </p:blipFill>
        <p:spPr>
          <a:xfrm>
            <a:off x="1252220" y="1647190"/>
            <a:ext cx="4013835" cy="426656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rcRect l="2596" t="2072" r="2596" b="3254"/>
          <a:stretch>
            <a:fillRect/>
          </a:stretch>
        </p:blipFill>
        <p:spPr>
          <a:xfrm>
            <a:off x="6694805" y="1720215"/>
            <a:ext cx="4150995" cy="41198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Музыкальная книга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47700" y="1825625"/>
            <a:ext cx="4378325" cy="4351655"/>
          </a:xfrm>
          <a:prstGeom prst="rect">
            <a:avLst/>
          </a:prstGeom>
        </p:spPr>
      </p:pic>
      <p:pic>
        <p:nvPicPr>
          <p:cNvPr id="14" name="Замещающее содержимое 13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55690" y="1825625"/>
            <a:ext cx="4832350" cy="43516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- пазл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36600" y="1429385"/>
            <a:ext cx="5003165" cy="436181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rcRect l="14000" t="2326" r="13985" b="2296"/>
          <a:stretch>
            <a:fillRect/>
          </a:stretch>
        </p:blipFill>
        <p:spPr>
          <a:xfrm>
            <a:off x="7028815" y="1508760"/>
            <a:ext cx="3556000" cy="44907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с  наклейками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27860" y="1825625"/>
            <a:ext cx="3528695" cy="455993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rcRect l="18357" t="5910" r="17160" b="4699"/>
          <a:stretch>
            <a:fillRect/>
          </a:stretch>
        </p:blipFill>
        <p:spPr>
          <a:xfrm>
            <a:off x="6965950" y="1765300"/>
            <a:ext cx="3357880" cy="4654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258445"/>
            <a:ext cx="10515600" cy="1325563"/>
          </a:xfrm>
        </p:spPr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-раскладушка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36245" y="1691005"/>
            <a:ext cx="4977765" cy="448627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65545" y="1675130"/>
            <a:ext cx="5533390" cy="43929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Книга из картона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47700" y="1915160"/>
            <a:ext cx="5181600" cy="4171950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58585" y="1584325"/>
            <a:ext cx="4351655" cy="43516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4" name="chimes.wav"/>
          </p:stSnd>
        </p:sndAc>
      </p:transition>
    </mc:Choice>
    <mc:Fallback>
      <p:transition spd="slow">
        <p:wipe/>
        <p:sndAc>
          <p:stSnd>
            <p:snd r:embed="rId4" name="chimes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Книги - тренажёры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65100" y="1193165"/>
            <a:ext cx="3484245" cy="2612390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162935" y="3627755"/>
            <a:ext cx="3352165" cy="290449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380000">
            <a:off x="6854190" y="2211070"/>
            <a:ext cx="4723765" cy="27082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5" name="chimes.wav"/>
          </p:stSnd>
        </p:sndAc>
      </p:transition>
    </mc:Choice>
    <mc:Fallback>
      <p:transition spd="slow">
        <p:wipe/>
        <p:sndAc>
          <p:stSnd>
            <p:snd r:embed="rId5" name="chimes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Книжка - вырубка</a:t>
            </a:r>
            <a:endParaRPr lang="ru-RU" altLang="en-US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8" name="Замещающее содержимое 7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14630" y="3269615"/>
            <a:ext cx="5181600" cy="346583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3"/>
          <a:srcRect l="14018" t="-282" r="14051" b="1095"/>
          <a:stretch>
            <a:fillRect/>
          </a:stretch>
        </p:blipFill>
        <p:spPr>
          <a:xfrm>
            <a:off x="9156065" y="629920"/>
            <a:ext cx="2753360" cy="3796665"/>
          </a:xfrm>
          <a:prstGeom prst="rect">
            <a:avLst/>
          </a:prstGeom>
        </p:spPr>
      </p:pic>
      <p:pic>
        <p:nvPicPr>
          <p:cNvPr id="11" name="Замещающее содержимое 10"/>
          <p:cNvPicPr>
            <a:picLocks noChangeAspect="1"/>
          </p:cNvPicPr>
          <p:nvPr>
            <p:ph sz="half" idx="1"/>
          </p:nvPr>
        </p:nvPicPr>
        <p:blipFill>
          <a:blip r:embed="rId4"/>
          <a:srcRect l="12243" t="7836" r="14417" b="4217"/>
          <a:stretch>
            <a:fillRect/>
          </a:stretch>
        </p:blipFill>
        <p:spPr>
          <a:xfrm>
            <a:off x="5610860" y="2218690"/>
            <a:ext cx="3191510" cy="38271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5" name="chimes.wav"/>
          </p:stSnd>
        </p:sndAc>
      </p:transition>
    </mc:Choice>
    <mc:Fallback>
      <p:transition spd="slow">
        <p:wipe/>
        <p:sndAc>
          <p:stSnd>
            <p:snd r:embed="rId5" name="chimes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Замещающий текст 4"/>
          <p:cNvSpPr>
            <a:spLocks noGrp="1"/>
          </p:cNvSpPr>
          <p:nvPr>
            <p:ph type="body" idx="1"/>
          </p:nvPr>
        </p:nvSpPr>
        <p:spPr/>
        <p:txBody>
          <a:bodyPr/>
          <a:p>
            <a:pPr algn="ctr"/>
            <a:r>
              <a:rPr lang="ru-RU" altLang="en-US" sz="3200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Я к вам обращаюсь, товарищи, дети:</a:t>
            </a:r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algn="ctr"/>
            <a:r>
              <a:rPr lang="ru-RU" altLang="en-US" sz="3200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Полезнее книги нет вещи на свете!</a:t>
            </a:r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algn="ctr"/>
            <a:r>
              <a:rPr lang="ru-RU" altLang="en-US" sz="3200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Пусть книги друзьями заходят в дома,</a:t>
            </a:r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algn="ctr"/>
            <a:r>
              <a:rPr lang="ru-RU" altLang="en-US" sz="3200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Читайте всю жизнь, набирайтесь ума!</a:t>
            </a:r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algn="ctr"/>
            <a:r>
              <a:rPr lang="ru-RU" altLang="en-US" sz="3200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                                                                              (С. Михалков)</a:t>
            </a:r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algn="ctr"/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algn="ctr"/>
            <a:r>
              <a:rPr lang="ru-RU" altLang="en-US" sz="3200" b="1">
                <a:solidFill>
                  <a:srgbClr val="C00000"/>
                </a:solidFill>
                <a:latin typeface="Cambria" panose="02040503050406030204" charset="0"/>
                <a:cs typeface="Cambria" panose="02040503050406030204" charset="0"/>
              </a:rPr>
              <a:t>Спасибо за внимание!</a:t>
            </a:r>
            <a:endParaRPr lang="ru-RU" altLang="en-US" sz="3200" b="1">
              <a:solidFill>
                <a:srgbClr val="C0000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  <p:sndAc>
          <p:stSnd>
            <p:snd r:embed="rId2" name="chimes.wav"/>
          </p:stSnd>
        </p:sndAc>
      </p:transition>
    </mc:Choice>
    <mc:Fallback>
      <p:transition spd="slow">
        <p:wipe/>
        <p:sndAc>
          <p:stSnd>
            <p:snd r:embed="rId2" name="chim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629</Words>
  <Application>WPS Presentation</Application>
  <PresentationFormat>宽屏</PresentationFormat>
  <Paragraphs>46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Arial</vt:lpstr>
      <vt:lpstr>SimSun</vt:lpstr>
      <vt:lpstr>Wingdings</vt:lpstr>
      <vt:lpstr>Calibri Light</vt:lpstr>
      <vt:lpstr>Cambria</vt:lpstr>
      <vt:lpstr>Microsoft YaHei</vt:lpstr>
      <vt:lpstr>Arial Unicode MS</vt:lpstr>
      <vt:lpstr>Calibri</vt:lpstr>
      <vt:lpstr>Office Theme</vt:lpstr>
      <vt:lpstr>Какие бывают книги...</vt:lpstr>
      <vt:lpstr>Обычные книги</vt:lpstr>
      <vt:lpstr>Книга подушка с мягкими страницами</vt:lpstr>
      <vt:lpstr>Книга для чтения в ванной...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12</cp:revision>
  <dcterms:created xsi:type="dcterms:W3CDTF">2024-03-21T09:12:00Z</dcterms:created>
  <dcterms:modified xsi:type="dcterms:W3CDTF">2024-03-21T11:22:15Z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1049-12.2.0.13416</vt:lpwstr>
  </property>
  <property fmtid="{D5CDD505-2E9C-101B-9397-08002B2CF9AE}" pid="3" name="ICV">
    <vt:lpwstr>411C2A1AE5F646078C642D4522A5299E_11</vt:lpwstr>
  </property>
</Properties>
</file>