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presProps" Target="presProps.xml"/>
  <Relationship Id="rId31" Type="http://schemas.openxmlformats.org/officeDocument/2006/relationships/viewProps" Target="viewProps.xml"/>
  <Relationship Id="rId32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026304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"/>
          <a:ext cx="9144000" cy="6867525"/>
          <a:chOff x="0" y="9525"/>
          <a:chExt cx="9144000" cy="6867525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27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2024-04-20T11:55:38Z</dcterms:created>
  <dcterms:modified xsi:type="dcterms:W3CDTF">2024-04-20T11:55:38Z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