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5" r:id="rId8"/>
    <p:sldId id="261" r:id="rId9"/>
    <p:sldId id="262" r:id="rId10"/>
    <p:sldId id="263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5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188640"/>
            <a:ext cx="6764288" cy="965969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6000" b="1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«Живая память»</a:t>
            </a:r>
            <a:endParaRPr lang="ru-RU" sz="6000" b="1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234592"/>
            <a:ext cx="7272808" cy="5454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4604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68144" y="5373216"/>
            <a:ext cx="2890664" cy="1143000"/>
          </a:xfrm>
        </p:spPr>
        <p:txBody>
          <a:bodyPr>
            <a:normAutofit fontScale="90000"/>
          </a:bodyPr>
          <a:lstStyle/>
          <a:p>
            <a:r>
              <a:rPr lang="ru-RU" i="1" dirty="0" smtClean="0"/>
              <a:t>Кострома.</a:t>
            </a:r>
            <a:br>
              <a:rPr lang="ru-RU" i="1" dirty="0" smtClean="0"/>
            </a:br>
            <a:r>
              <a:rPr lang="ru-RU" i="1" dirty="0" smtClean="0"/>
              <a:t>2005 г.</a:t>
            </a:r>
            <a:br>
              <a:rPr lang="ru-RU" i="1" dirty="0" smtClean="0"/>
            </a:b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sz="2700" i="1" dirty="0" smtClean="0"/>
              <a:t>Книга посвящена воинам, погибшим и пропавшим без вести в Афганистане, Чечне, а так же нашим землякам, проявившим героизм и отдавшим свои жизни при исполнении воинского долга</a:t>
            </a:r>
            <a:endParaRPr lang="ru-RU" sz="2700" i="1" dirty="0"/>
          </a:p>
        </p:txBody>
      </p:sp>
      <p:pic>
        <p:nvPicPr>
          <p:cNvPr id="2050" name="Picture 2" descr="C:\Users\1\Pictures\2023\выставка живая память\DSC_5497.JPG"/>
          <p:cNvPicPr>
            <a:picLocks noGrp="1" noChangeAspect="1" noChangeArrowheads="1"/>
          </p:cNvPicPr>
          <p:nvPr>
            <p:ph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84" r="16191"/>
          <a:stretch/>
        </p:blipFill>
        <p:spPr bwMode="auto">
          <a:xfrm rot="5400000">
            <a:off x="-437704" y="969443"/>
            <a:ext cx="6389143" cy="4722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7169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5" name="Picture 3" descr="C:\Users\1\Pictures\2023\выставка живая память\DSC_5498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58" y="836712"/>
            <a:ext cx="9062087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6989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1\Pictures\2023\выставка живая память\DSC_5499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4" y="980728"/>
            <a:ext cx="9220187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9382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1\Pictures\2023\выставка живая память\DSC_5501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786"/>
            <a:ext cx="9144000" cy="60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7230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1\Pictures\2023\выставка живая память\DSC_5508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14" y="188640"/>
            <a:ext cx="8968578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9546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1\Pictures\2023\выставка живая память\DSC_5509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6672"/>
            <a:ext cx="8568952" cy="5374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4302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1\Pictures\2023\выставка живая память\DSC_5502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2" y="159551"/>
            <a:ext cx="8981393" cy="6437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4727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1\Pictures\2023\выставка живая память\DSC_5505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144000" cy="6688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1892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1\Pictures\2023\выставка живая память\DSC_5507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676456" cy="6440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5856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1\Pictures\2023\выставка живая память\DSC_5510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436785" y="1307632"/>
            <a:ext cx="6270430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0955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1\Pictures\2023\выставка живая память\DSC_5512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32656"/>
            <a:ext cx="8593544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1127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1\Pictures\2023\выставка живая память\DSC_5514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8856984" cy="6359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68"/>
          <a:stretch/>
        </p:blipFill>
        <p:spPr bwMode="auto">
          <a:xfrm>
            <a:off x="5200647" y="1988840"/>
            <a:ext cx="3726616" cy="3273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6741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9" name="Picture 3" descr="C:\Users\1\Pictures\2023\выставка живая память\DSC_5516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764704"/>
            <a:ext cx="8815933" cy="5140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2886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C:\Users\1\Pictures\2023\выставка живая память\DSC_5517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20688"/>
            <a:ext cx="8790679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2872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C:\Users\1\Pictures\2023\выставка живая память\DSC_5518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787910" y="1391592"/>
            <a:ext cx="6202233" cy="4084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8641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46" y="1412776"/>
            <a:ext cx="9122754" cy="1143000"/>
          </a:xfrm>
        </p:spPr>
        <p:txBody>
          <a:bodyPr>
            <a:noAutofit/>
          </a:bodyPr>
          <a:lstStyle/>
          <a:p>
            <a:r>
              <a:rPr lang="ru-RU" sz="2800" i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Вам, лежащим сейчас в тишине,</a:t>
            </a:r>
            <a:br>
              <a:rPr lang="ru-RU" sz="2800" i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ru-RU" sz="2800" i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Вам, сгоревшим под сталью обшивок,</a:t>
            </a:r>
            <a:br>
              <a:rPr lang="ru-RU" sz="2800" i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ru-RU" sz="2800" i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Вам прошедшим свой путь на броне,</a:t>
            </a:r>
            <a:br>
              <a:rPr lang="ru-RU" sz="2800" i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ru-RU" sz="2800" i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Вам, погибшим на этой войне,</a:t>
            </a:r>
            <a:br>
              <a:rPr lang="ru-RU" sz="2800" i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ru-RU" sz="2800" i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Мы обязаны тем, </a:t>
            </a:r>
            <a:br>
              <a:rPr lang="ru-RU" sz="2800" i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ru-RU" sz="2800" i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что сегодня мы живы.</a:t>
            </a:r>
            <a:endParaRPr lang="ru-RU" sz="2800" i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7410" name="Picture 2" descr="C:\Users\1\Pictures\2023\картинки\vechnaja-i-svetlaja-pamjat-105-kartinok-so-svechami-4db8301.gif"/>
          <p:cNvPicPr>
            <a:picLocks noGrp="1" noChangeAspect="1" noChangeArrowheads="1" noCrop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75856" y="2734671"/>
            <a:ext cx="5760720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7830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b="1" i="1" dirty="0" smtClean="0">
                <a:ln w="1905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Спасибо за внимание!</a:t>
            </a:r>
          </a:p>
          <a:p>
            <a:pPr marL="0" indent="0" algn="ctr">
              <a:buNone/>
            </a:pPr>
            <a:endParaRPr lang="ru-RU" sz="4400" b="1" i="1" dirty="0" smtClean="0">
              <a:ln w="1905">
                <a:solidFill>
                  <a:sysClr val="windowText" lastClr="00000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marL="0" indent="0" algn="ctr">
              <a:buNone/>
            </a:pPr>
            <a:r>
              <a:rPr lang="ru-RU" sz="4400" b="1" i="1" dirty="0" smtClean="0">
                <a:ln w="1905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Презентацию подготовила</a:t>
            </a:r>
          </a:p>
          <a:p>
            <a:pPr marL="0" indent="0" algn="ctr">
              <a:buNone/>
            </a:pPr>
            <a:r>
              <a:rPr lang="ru-RU" sz="4400" b="1" i="1" dirty="0" err="1" smtClean="0">
                <a:ln w="1905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Глебовская</a:t>
            </a:r>
            <a:r>
              <a:rPr lang="ru-RU" sz="4400" b="1" i="1" dirty="0" smtClean="0">
                <a:ln w="1905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сельская библиотека</a:t>
            </a:r>
            <a:endParaRPr lang="ru-RU" sz="4400" b="1" i="1" dirty="0">
              <a:ln w="1905">
                <a:solidFill>
                  <a:sysClr val="windowText" lastClr="00000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73793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оризонт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Горизонт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Горизонт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1332</TotalTime>
  <Words>22</Words>
  <Application>Microsoft Office PowerPoint</Application>
  <PresentationFormat>Экран (4:3)</PresentationFormat>
  <Paragraphs>7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Горизонт</vt:lpstr>
      <vt:lpstr>«Живая память»</vt:lpstr>
      <vt:lpstr>Кострома. 2005 г.  Книга посвящена воинам, погибшим и пропавшим без вести в Афганистане, Чечне, а так же нашим землякам, проявившим героизм и отдавшим свои жизни при исполнении воинского долга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Вам, лежащим сейчас в тишине, Вам, сгоревшим под сталью обшивок, Вам прошедшим свой путь на броне, Вам, погибшим на этой войне, Мы обязаны тем,  что сегодня мы живы.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«Живая память»</dc:title>
  <dc:creator>1</dc:creator>
  <cp:lastModifiedBy>1</cp:lastModifiedBy>
  <cp:revision>7</cp:revision>
  <dcterms:created xsi:type="dcterms:W3CDTF">2023-02-12T09:16:18Z</dcterms:created>
  <dcterms:modified xsi:type="dcterms:W3CDTF">2023-02-13T07:40:40Z</dcterms:modified>
</cp:coreProperties>
</file>